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fntdata" ContentType="application/x-fontdata"/>
  <Default Extension="bmp" ContentType="image/bmp"/>
  <Default Extension="jpeg" ContentType="image/jpeg"/>
  <Default Extension="png" ContentType="image/png"/>
  <Default Extension="gif" ContentType="image/gif"/>
  <Default Extension="tif" ContentType="image/tif"/>
  <Default Extension="emf" ContentType="image/x-emf"/>
  <Default Extension="wmf" ContentType="image/wmf"/>
  <Default Extension="pct" ContentType="image/pct"/>
  <Default Extension="pcx" ContentType="image/pcx"/>
  <Default Extension="tga" ContentType="image/tga"/>
  <Default Extension="avi" ContentType="video/avi"/>
  <Default Extension="wmv" ContentType="video/wmv"/>
  <Default Extension="mpg" ContentType="video/mpeg"/>
  <Default Extension="mpeg" ContentType="video/mpeg"/>
  <Default Extension="mp2" ContentType="video/mpeg"/>
  <Default Extension="mp4" ContentType="video/mpeg"/>
  <Default Extension="wma" ContentType="audio/x-ms-wma"/>
  <Default Extension="mid" ContentType="audio/unknown"/>
  <Default Extension="midi" ContentType="audio/unknown"/>
  <Default Extension="rmi" ContentType="audio/unknown"/>
  <Default Extension="mp3" ContentType="audio/unknown"/>
  <Default Extension="wav" ContentType="audio/wav"/>
  <Default Extension="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</Types>
</file>

<file path=_rels/.rels><?xml version="1.0" encoding="UTF-8" standalone="yes" 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4" r:id="rId22"/>
    <p:sldId id="275" r:id="rId23"/>
    <p:sldId id="276" r:id="rId24"/>
    <p:sldId id="277" r:id="rId25"/>
    <p:sldId id="279" r:id="rId26"/>
  </p:sldIdLst>
  <p:sldSz cx="9144000" cy="6858000"/>
  <p:notesSz cx="9144000" cy="6858000"/>
  <p:defaultTextStyle/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>
  <p:showPr showNarration="1">
    <p:penClr>
      <a:srgbClr val="0000FF"/>
    </p:penClr>
  </p:showPr>
  <p:extLst>
    <p:ext uri="smNativeData">
      <pr:smAppRevision xmlns:pr="smNativeData" dt="1729656025" val="749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slideViewPr>
    <p:cSldViewPr>
      <p:cViewPr varScale="1">
        <p:scale>
          <a:sx n="84" d="100"/>
          <a:sy n="84" d="100"/>
        </p:scale>
        <p:origin x="1774" y="207"/>
      </p:cViewPr>
      <p:guideLst>
        <p:guide orient="horz" pos="2880"/>
        <p:guide pos="2160"/>
      </p:guideLst>
    </p:cSldViewPr>
  </p:slideViewPr>
  <p:outlineViewPr>
    <p:cViewPr>
      <p:scale>
        <a:sx n="303" d="100"/>
        <a:sy n="303" d="100"/>
      </p:scale>
      <p:origin x="0" y="0"/>
    </p:cViewPr>
  </p:outlineViewPr>
  <p:sorterViewPr>
    <p:cViewPr>
      <p:scale>
        <a:sx n="21" d="100"/>
        <a:sy n="21" d="100"/>
      </p:scale>
      <p:origin x="0" y="0"/>
    </p:cViewPr>
  </p:sorterViewPr>
  <p:notesViewPr>
    <p:cSldViewPr>
      <p:cViewPr>
        <p:scale>
          <a:sx n="84" d="100"/>
          <a:sy n="84" d="100"/>
        </p:scale>
        <p:origin x="1774" y="207"/>
      </p:cViewPr>
    </p:cSldViewPr>
  </p:notesViewPr>
  <p:gridSpacing cx="76200" cy="76200"/>
</p:viewPr>
</file>

<file path=ppt/_rels/presentation.xml.rels><?xml version="1.0" encoding="UTF-8" standalone="yes" 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tableStyles" Target="tableStyles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/Relationships>
</file>

<file path=ppt/slideLayouts/_rels/slideLayout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 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r="http://schemas.openxmlformats.org/officeDocument/2006/relationships" xmlns:a="http://schemas.openxmlformats.org/drawing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9hOmU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4BAAAHg0AAAg0AACkFQAAEAAAAA=="/>
              </a:ext>
            </a:extLst>
          </p:cNvSpPr>
          <p:nvPr>
            <p:ph type="ctrTitle"/>
          </p:nvPr>
        </p:nvSpPr>
        <p:spPr>
          <a:xfrm>
            <a:off x="685800" y="2132330"/>
            <a:ext cx="7772400" cy="13855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Под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o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wCAAA4BcAANAvAAC4IgAAEAAAAA=="/>
              </a:ext>
            </a:extLst>
          </p:cNvSpPr>
          <p:nvPr>
            <p:ph type="subTitle" idx="1"/>
          </p:nvPr>
        </p:nvSpPr>
        <p:spPr>
          <a:xfrm>
            <a:off x="1371600" y="3881120"/>
            <a:ext cx="6400800" cy="176276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>
              <a:defRPr/>
            </a:pPr>
          </a:p>
        </p:txBody>
      </p:sp>
      <p:sp>
        <p:nvSpPr>
          <p:cNvPr id="4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5034-7AD2-45A6-9CA8-8CF31EE66AD9}" type="slidenum">
              <a:t/>
            </a:fld>
          </a:p>
        </p:txBody>
      </p:sp>
      <p:sp>
        <p:nvSpPr>
          <p:cNvPr id="5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AD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4AAE-E0D2-45BC-9CA8-16E904E66A43}" type="datetime1">
              <a:t/>
            </a:fld>
          </a:p>
        </p:txBody>
      </p:sp>
      <p:sp>
        <p:nvSpPr>
          <p:cNvPr id="6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MmFm4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10.xml><?xml version="1.0" encoding="utf-8"?>
<p:sldLayout xmlns:p="http://schemas.openxmlformats.org/presentationml/2006/main" xmlns:r="http://schemas.openxmlformats.org/officeDocument/2006/relationships" xmlns:a="http://schemas.openxmlformats.org/drawingml/2006/main" type="twoObjAndObj" preserve="1">
  <p:cSld name="Заголовок и две колонки, левая колон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DMbAACzFgAAEAAAAA=="/>
              </a:ext>
            </a:extLst>
          </p:cNvSpPr>
          <p:nvPr>
            <p:ph type="obj" sz="quarter" idx="1"/>
          </p:nvPr>
        </p:nvSpPr>
        <p:spPr>
          <a:xfrm>
            <a:off x="457200" y="157734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f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jRgAADMbAACMJQAAEAAAAA=="/>
              </a:ext>
            </a:extLst>
          </p:cNvSpPr>
          <p:nvPr>
            <p:ph type="obj" sz="quarter" idx="2"/>
          </p:nvPr>
        </p:nvSpPr>
        <p:spPr>
          <a:xfrm>
            <a:off x="457200" y="399097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P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tAkAAHA1AACMJQAAEAAAAA=="/>
              </a:ext>
            </a:extLst>
          </p:cNvSpPr>
          <p:nvPr>
            <p:ph type="obj" sz="half" idx="3"/>
          </p:nvPr>
        </p:nvSpPr>
        <p:spPr>
          <a:xfrm>
            <a:off x="4722495" y="157734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6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j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658F-C1D2-4593-9CA8-37C62BE66A62}" type="slidenum">
              <a:t/>
            </a:fld>
          </a:p>
        </p:txBody>
      </p:sp>
      <p:sp>
        <p:nvSpPr>
          <p:cNvPr id="7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f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7C76-38D2-458A-9CA8-CEDF32E66A9B}" type="datetime1">
              <a:t/>
            </a:fld>
          </a:p>
        </p:txBody>
      </p:sp>
      <p:sp>
        <p:nvSpPr>
          <p:cNvPr id="8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X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11.xml><?xml version="1.0" encoding="utf-8"?>
<p:sldLayout xmlns:p="http://schemas.openxmlformats.org/presentationml/2006/main" xmlns:r="http://schemas.openxmlformats.org/officeDocument/2006/relationships" xmlns:a="http://schemas.openxmlformats.org/drawingml/2006/main" type="twoTxTwoObj" preserve="1">
  <p:cSld name="Заголовок и две строки, нижняя стро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T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f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HA1AACzFgAAEAAAAA=="/>
              </a:ext>
            </a:extLst>
          </p:cNvSpPr>
          <p:nvPr>
            <p:ph type="obj" sz="half" idx="1"/>
          </p:nvPr>
        </p:nvSpPr>
        <p:spPr>
          <a:xfrm>
            <a:off x="457200" y="1577340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3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jRgAADMbAACMJQAAEAAAAA=="/>
              </a:ext>
            </a:extLst>
          </p:cNvSpPr>
          <p:nvPr>
            <p:ph type="obj" sz="quarter" idx="2"/>
          </p:nvPr>
        </p:nvSpPr>
        <p:spPr>
          <a:xfrm>
            <a:off x="457200" y="399097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3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jRgAAHA1AACMJQAAEAAAAA=="/>
              </a:ext>
            </a:extLst>
          </p:cNvSpPr>
          <p:nvPr>
            <p:ph type="obj" sz="quarter" idx="3"/>
          </p:nvPr>
        </p:nvSpPr>
        <p:spPr>
          <a:xfrm>
            <a:off x="4722495" y="399097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6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L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511B-55D2-45A7-9CA8-A3F21FE66AF6}" type="slidenum">
              <a:t/>
            </a:fld>
          </a:p>
        </p:txBody>
      </p:sp>
      <p:sp>
        <p:nvSpPr>
          <p:cNvPr id="7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11EF-A1D2-45E7-9CA8-57B25FE66A02}" type="datetime1">
              <a:t/>
            </a:fld>
          </a:p>
        </p:txBody>
      </p:sp>
      <p:sp>
        <p:nvSpPr>
          <p:cNvPr id="8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T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12.xml><?xml version="1.0" encoding="utf-8"?>
<p:sldLayout xmlns:p="http://schemas.openxmlformats.org/presentationml/2006/main" xmlns:r="http://schemas.openxmlformats.org/officeDocument/2006/relationships" xmlns:a="http://schemas.openxmlformats.org/drawingml/2006/main" type="twoObjOverTx" preserve="1">
  <p:cSld name="Заголовок и две строки, верхняя стро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M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DMbAACzFgAAEAAAAA=="/>
              </a:ext>
            </a:extLst>
          </p:cNvSpPr>
          <p:nvPr>
            <p:ph type="obj" sz="quarter" idx="1"/>
          </p:nvPr>
        </p:nvSpPr>
        <p:spPr>
          <a:xfrm>
            <a:off x="457200" y="157734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I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tAkAAHA1AACzFgAAEAAAAA=="/>
              </a:ext>
            </a:extLst>
          </p:cNvSpPr>
          <p:nvPr>
            <p:ph type="obj" sz="quarter" idx="2"/>
          </p:nvPr>
        </p:nvSpPr>
        <p:spPr>
          <a:xfrm>
            <a:off x="4722495" y="157734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H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jRgAAHA1AACMJQAAEAAAAA=="/>
              </a:ext>
            </a:extLst>
          </p:cNvSpPr>
          <p:nvPr>
            <p:ph type="obj" sz="half" idx="3"/>
          </p:nvPr>
        </p:nvSpPr>
        <p:spPr>
          <a:xfrm>
            <a:off x="457200" y="3990975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6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L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56FB-B5D2-45A0-9CA8-43F518E66A16}" type="slidenum">
              <a:t/>
            </a:fld>
          </a:p>
        </p:txBody>
      </p:sp>
      <p:sp>
        <p:nvSpPr>
          <p:cNvPr id="7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BAA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4F91-DFD2-45B9-9CA8-29EC01E66A7C}" type="datetime1">
              <a:t/>
            </a:fld>
          </a:p>
        </p:txBody>
      </p:sp>
      <p:sp>
        <p:nvSpPr>
          <p:cNvPr id="8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BAAE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2.xml><?xml version="1.0" encoding="utf-8"?>
<p:sldLayout xmlns:p="http://schemas.openxmlformats.org/presentationml/2006/main" xmlns:r="http://schemas.openxmlformats.org/officeDocument/2006/relationships" xmlns:a="http://schemas.openxmlformats.org/drawingml/2006/main" type="obj" preserve="1">
  <p:cSld name="Заголовок и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yOBY4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qDfV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HA1AACMJQAAEAAAAA=="/>
              </a:ext>
            </a:extLst>
          </p:cNvSpPr>
          <p:nvPr>
            <p:ph type="obj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4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GUO7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47DF-91D2-45B1-9CA8-67E409E66A32}" type="slidenum">
              <a:t/>
            </a:fld>
          </a:p>
        </p:txBody>
      </p:sp>
      <p:sp>
        <p:nvSpPr>
          <p:cNvPr id="5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SP0YY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765D-13D2-4580-9CA8-E5D538E66AB0}" type="datetime1">
              <a:t/>
            </a:fld>
          </a:p>
        </p:txBody>
      </p:sp>
      <p:sp>
        <p:nvSpPr>
          <p:cNvPr id="6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EacXw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3.xml><?xml version="1.0" encoding="utf-8"?>
<p:sldLayout xmlns:p="http://schemas.openxmlformats.org/presentationml/2006/main" xmlns:r="http://schemas.openxmlformats.org/officeDocument/2006/relationships" xmlns:a="http://schemas.openxmlformats.org/drawingml/2006/main" type="twoObj" preserve="1">
  <p:cSld name="Заголовок и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gR3vs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jOgHM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DMbAACMJQAAEAAAAA=="/>
              </a:ext>
            </a:extLst>
          </p:cNvSpPr>
          <p:nvPr>
            <p:ph type="obj" sz="half" idx="1"/>
          </p:nvPr>
        </p:nvSpPr>
        <p:spPr>
          <a:xfrm>
            <a:off x="457200" y="157734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Qk1Zc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tAkAAHA1AACMJQAAEAAAAA=="/>
              </a:ext>
            </a:extLst>
          </p:cNvSpPr>
          <p:nvPr>
            <p:ph type="obj" sz="half" idx="2"/>
          </p:nvPr>
        </p:nvSpPr>
        <p:spPr>
          <a:xfrm>
            <a:off x="4722495" y="157734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NZIHk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3C42-0CD2-45CA-9CA8-FA9F72E66AAF}" type="slidenum">
              <a:t/>
            </a:fld>
          </a:p>
        </p:txBody>
      </p:sp>
      <p:sp>
        <p:nvSpPr>
          <p:cNvPr id="6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YAk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0002-4CD2-45F6-9CA8-BAA34EE66AEF}" type="datetime1">
              <a:t/>
            </a:fld>
          </a:p>
        </p:txBody>
      </p:sp>
      <p:sp>
        <p:nvSpPr>
          <p:cNvPr id="7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v1JOc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4.xml><?xml version="1.0" encoding="utf-8"?>
<p:sldLayout xmlns:p="http://schemas.openxmlformats.org/presentationml/2006/main" xmlns:r="http://schemas.openxmlformats.org/officeDocument/2006/relationships" xmlns:a="http://schemas.openxmlformats.org/drawing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IiPwY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556A-24D2-45A3-9CA8-D2F61BE66A87}" type="slidenum">
              <a:t/>
            </a:fld>
          </a:p>
        </p:txBody>
      </p:sp>
      <p:sp>
        <p:nvSpPr>
          <p:cNvPr id="4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748F-C1D2-4582-9CA8-37D73AE66A62}" type="datetime1">
              <a:t/>
            </a:fld>
          </a:p>
        </p:txBody>
      </p:sp>
      <p:sp>
        <p:nvSpPr>
          <p:cNvPr id="5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5.xml><?xml version="1.0" encoding="utf-8"?>
<p:sldLayout xmlns:p="http://schemas.openxmlformats.org/presentationml/2006/main" xmlns:r="http://schemas.openxmlformats.org/officeDocument/2006/relationships" xmlns:a="http://schemas.openxmlformats.org/drawing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01B9-F7D2-45F7-9CA8-01A24FE66A54}" type="slidenum">
              <a:t/>
            </a:fld>
          </a:p>
        </p:txBody>
      </p:sp>
      <p:sp>
        <p:nvSpPr>
          <p:cNvPr id="3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74FF-B1D2-4582-9CA8-47D73AE66A12}" type="datetime1">
              <a:t/>
            </a:fld>
          </a:p>
        </p:txBody>
      </p:sp>
      <p:sp>
        <p:nvSpPr>
          <p:cNvPr id="4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6.xml><?xml version="1.0" encoding="utf-8"?>
<p:sldLayout xmlns:p="http://schemas.openxmlformats.org/presentationml/2006/main" xmlns:r="http://schemas.openxmlformats.org/officeDocument/2006/relationships" xmlns:a="http://schemas.openxmlformats.org/drawingml/2006/main" type="objOnly" preserve="1">
  <p:cSld name="Только содержимо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HA1AACMJQAAEAAAAA=="/>
              </a:ext>
            </a:extLst>
          </p:cNvSpPr>
          <p:nvPr>
            <p:ph type="obj"/>
          </p:nvPr>
        </p:nvSpPr>
        <p:spPr>
          <a:xfrm>
            <a:off x="429895" y="577215"/>
            <a:ext cx="8256905" cy="552640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0F6D-23D2-45F9-9CA8-D5AC41E66A80}" type="slidenum">
              <a:t/>
            </a:fld>
          </a:p>
        </p:txBody>
      </p:sp>
      <p:sp>
        <p:nvSpPr>
          <p:cNvPr id="4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6C12-5CD2-459A-9CA8-AACF22E66AFF}" type="datetime1">
              <a:t/>
            </a:fld>
          </a:p>
        </p:txBody>
      </p:sp>
      <p:sp>
        <p:nvSpPr>
          <p:cNvPr id="5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7.xml><?xml version="1.0" encoding="utf-8"?>
<p:sldLayout xmlns:p="http://schemas.openxmlformats.org/presentationml/2006/main" xmlns:r="http://schemas.openxmlformats.org/officeDocument/2006/relationships" xmlns:a="http://schemas.openxmlformats.org/drawingml/2006/main" type="objOverTx" preserve="1">
  <p:cSld name="Заголовок и две стро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HA1AACzFgAAEAAAAA=="/>
              </a:ext>
            </a:extLst>
          </p:cNvSpPr>
          <p:nvPr>
            <p:ph type="obj" sz="half" idx="1"/>
          </p:nvPr>
        </p:nvSpPr>
        <p:spPr>
          <a:xfrm>
            <a:off x="457200" y="1577340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jRgAAHA1AACMJQAAEAAAAA=="/>
              </a:ext>
            </a:extLst>
          </p:cNvSpPr>
          <p:nvPr>
            <p:ph type="obj" sz="half" idx="2"/>
          </p:nvPr>
        </p:nvSpPr>
        <p:spPr>
          <a:xfrm>
            <a:off x="457200" y="3990975"/>
            <a:ext cx="8229600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2C69-27D2-45DA-9CA8-D18F62E66A84}" type="slidenum">
              <a:t/>
            </a:fld>
          </a:p>
        </p:txBody>
      </p:sp>
      <p:sp>
        <p:nvSpPr>
          <p:cNvPr id="6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5542-0CD2-45A3-9CA8-FAF61BE66AAF}" type="datetime1">
              <a:t/>
            </a:fld>
          </a:p>
        </p:txBody>
      </p:sp>
      <p:sp>
        <p:nvSpPr>
          <p:cNvPr id="7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8.xml><?xml version="1.0" encoding="utf-8"?>
<p:sldLayout xmlns:p="http://schemas.openxmlformats.org/presentationml/2006/main" xmlns:r="http://schemas.openxmlformats.org/officeDocument/2006/relationships" xmlns:a="http://schemas.openxmlformats.org/drawingml/2006/main" type="fourObj" preserve="1">
  <p:cSld name="Заголовок и четыре области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/8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+c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DMbAACzFgAAEAAAAA=="/>
              </a:ext>
            </a:extLst>
          </p:cNvSpPr>
          <p:nvPr>
            <p:ph type="obj" sz="quarter" idx="1"/>
          </p:nvPr>
        </p:nvSpPr>
        <p:spPr>
          <a:xfrm>
            <a:off x="457200" y="157734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tAkAAHA1AACzFgAAEAAAAA=="/>
              </a:ext>
            </a:extLst>
          </p:cNvSpPr>
          <p:nvPr>
            <p:ph type="obj" sz="quarter" idx="2"/>
          </p:nvPr>
        </p:nvSpPr>
        <p:spPr>
          <a:xfrm>
            <a:off x="4722495" y="157734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Объект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jRgAADMbAACMJQAAEAAAAA=="/>
              </a:ext>
            </a:extLst>
          </p:cNvSpPr>
          <p:nvPr>
            <p:ph type="obj" sz="quarter" idx="3"/>
          </p:nvPr>
        </p:nvSpPr>
        <p:spPr>
          <a:xfrm>
            <a:off x="457200" y="399097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6" name="Объект3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jRgAAHA1AACMJQAAEAAAAA=="/>
              </a:ext>
            </a:extLst>
          </p:cNvSpPr>
          <p:nvPr>
            <p:ph type="obj" sz="quarter" idx="4"/>
          </p:nvPr>
        </p:nvSpPr>
        <p:spPr>
          <a:xfrm>
            <a:off x="4722495" y="399097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7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0786-C8D2-45F1-9CA8-3EA449E66A6B}" type="slidenum">
              <a:t/>
            </a:fld>
          </a:p>
        </p:txBody>
      </p:sp>
      <p:sp>
        <p:nvSpPr>
          <p:cNvPr id="8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01BE-F0D2-45F7-9CA8-06A24FE66A53}" type="datetime1">
              <a:t/>
            </a:fld>
          </a:p>
        </p:txBody>
      </p:sp>
      <p:sp>
        <p:nvSpPr>
          <p:cNvPr id="9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Layouts/slideLayout9.xml><?xml version="1.0" encoding="utf-8"?>
<p:sldLayout xmlns:p="http://schemas.openxmlformats.org/presentationml/2006/main" xmlns:r="http://schemas.openxmlformats.org/officeDocument/2006/relationships" xmlns:a="http://schemas.openxmlformats.org/drawingml/2006/main" type="objAndTwoObj" preserve="1">
  <p:cSld name="Заголовок и две колонки, правая колонка разделе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Слайда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>
              <a:defRPr/>
            </a:pPr>
          </a:p>
        </p:txBody>
      </p:sp>
      <p:sp>
        <p:nvSpPr>
          <p:cNvPr id="3" name="Объект1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DMbAACMJQAAEAAAAA=="/>
              </a:ext>
            </a:extLst>
          </p:cNvSpPr>
          <p:nvPr>
            <p:ph type="obj" sz="half" idx="1"/>
          </p:nvPr>
        </p:nvSpPr>
        <p:spPr>
          <a:xfrm>
            <a:off x="457200" y="1577340"/>
            <a:ext cx="3964305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4" name="Объект3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+c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tAkAAHA1AACzFgAAEAAAAA=="/>
              </a:ext>
            </a:extLst>
          </p:cNvSpPr>
          <p:nvPr>
            <p:ph type="obj" sz="quarter" idx="2"/>
          </p:nvPr>
        </p:nvSpPr>
        <p:spPr>
          <a:xfrm>
            <a:off x="4722495" y="1577340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5" name="Объект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NHQAAjRgAAHA1AACMJQAAEAAAAA=="/>
              </a:ext>
            </a:extLst>
          </p:cNvSpPr>
          <p:nvPr>
            <p:ph type="obj" sz="quarter" idx="3"/>
          </p:nvPr>
        </p:nvSpPr>
        <p:spPr>
          <a:xfrm>
            <a:off x="4722495" y="3990975"/>
            <a:ext cx="3964305" cy="21126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itchFamily="2" charset="-52"/>
                <a:ea typeface="SimSun" pitchFamily="0" charset="0"/>
                <a:cs typeface="Times New Roman" pitchFamily="1" charset="-52"/>
              </a:defRPr>
            </a:pPr>
          </a:p>
        </p:txBody>
      </p:sp>
      <p:sp>
        <p:nvSpPr>
          <p:cNvPr id="6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1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70DC-92D2-4586-9CA8-64D33EE66A31}" type="slidenum">
              <a:t/>
            </a:fld>
          </a:p>
        </p:txBody>
      </p:sp>
      <p:sp>
        <p:nvSpPr>
          <p:cNvPr id="7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1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2C83-CDD2-45DA-9CA8-3B8F62E66A6E}" type="datetime1">
              <a:t/>
            </a:fld>
          </a:p>
        </p:txBody>
      </p:sp>
      <p:sp>
        <p:nvSpPr>
          <p:cNvPr id="8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///w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1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</p:sldLayout>
</file>

<file path=ppt/slideMasters/_rels/slideMaster1.xml.rels><?xml version="1.0" encoding="UTF-8" standalone="yes" 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r="http://schemas.openxmlformats.org/officeDocument/2006/relationships" xmlns:a="http://schemas.openxmlformats.org/drawing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 object 16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CAx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BAAAAA="/>
              </a:ext>
            </a:extLst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3" name="bg object 17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GgfAABAOAAAMCo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5105400"/>
            <a:ext cx="91440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4" name="bg object 18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aB8AAB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0" y="0"/>
            <a:ext cx="9144000" cy="51054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5" name="bg object 19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NgJAABAOAAAQCkAABAAAAA="/>
              </a:ext>
            </a:extLst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0" y="1600200"/>
            <a:ext cx="9144000" cy="51054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6" name="Holder 2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44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</a:p>
        </p:txBody>
      </p:sp>
      <p:sp>
        <p:nvSpPr>
          <p:cNvPr id="7" name="Holder 3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tAkAAHA1AACMJQAAEAAAAA=="/>
              </a:ext>
            </a:extLst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8" name="Holder 4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gEwAAPCcAACAlAABYKQAAEAAAAA=="/>
              </a:ext>
            </a:extLst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9" name="Holder 5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QAgAAPCcAAMAPAABYKQAAEAAAAA=="/>
              </a:ext>
            </a:extLst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2AE0-AED2-45DC-9CA8-588964E66A0D}" type="datetime1">
              <a:t/>
            </a:fld>
          </a:p>
        </p:txBody>
      </p:sp>
      <p:sp>
        <p:nvSpPr>
          <p:cNvPr id="10" name="Holder 6"/>
          <p:cNvSpPr>
            <a:spLocks noGrp="1" noChangeArrowheads="1"/>
            <a:extLst>
              <a:ext uri="smNativeData">
                <pr:smNativeData xmlns:pr="smNativeData" val="SMDATA_12_2XQYZxMAAAAlAAAAZA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AKAAAPCcAAHA1AABYKQAAEAAAAA=="/>
              </a:ext>
            </a:extLst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>
            <a:prstTxWarp prst="textNoShape">
              <a:avLst/>
            </a:prstTxWarp>
          </a:bodyPr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rgbClr val="8C8C8C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fld id="{3F104254-1AD2-45B4-9CA8-ECE10CE66AB9}" type="slidenum">
              <a:t/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</p:sldLayoutIdLst>
  <p:hf sldNum="0" hdr="0" ftr="0" dt="0"/>
  <p:txStyles>
    <p:titleStyle>
      <a:lvl1pPr marL="0" marR="0" indent="0" algn="l" defTabSz="914400">
        <a:lnSpc>
          <a:spcPct val="90000"/>
        </a:lnSpc>
        <a:spcBef>
          <a:spcPts val="0"/>
        </a:spcBef>
        <a:spcAft>
          <a:spcPts val="0"/>
        </a:spcAft>
        <a:buNone/>
        <a:tabLst/>
        <a:defRPr sz="44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</p:titleStyle>
    <p:body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tabLst/>
        <a:defRPr sz="1800" b="0" i="0" u="none" strike="noStrike" kern="1" spc="0" baseline="0">
          <a:solidFill>
            <a:schemeClr val="tx1"/>
          </a:solidFill>
          <a:effectLst/>
          <a:latin typeface="Calibri" pitchFamily="2" charset="-52"/>
          <a:ea typeface="Calibri" pitchFamily="2" charset="-52"/>
          <a:cs typeface="Calibri" pitchFamily="2" charset="-52"/>
        </a:defRPr>
      </a:lvl5pPr>
    </p:bodyStyle>
  </p:txStyles>
</p:sldMaster>
</file>

<file path=ppt/slides/_rels/slide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/Relationships>
</file>

<file path=ppt/slides/_rels/slide1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1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39.png"/></Relationships>
</file>

<file path=ppt/slides/_rels/slide1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1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/Relationships>
</file>

<file path=ppt/slides/_rels/slide1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1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1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7" Type="http://schemas.openxmlformats.org/officeDocument/2006/relationships/image" Target="../media/image55.png"/><Relationship Id="rId8" Type="http://schemas.openxmlformats.org/officeDocument/2006/relationships/image" Target="../media/image56.png"/><Relationship Id="rId9" Type="http://schemas.openxmlformats.org/officeDocument/2006/relationships/image" Target="../media/image57.png"/><Relationship Id="rId10" Type="http://schemas.openxmlformats.org/officeDocument/2006/relationships/image" Target="../media/image58.png"/><Relationship Id="rId11" Type="http://schemas.openxmlformats.org/officeDocument/2006/relationships/image" Target="../media/image59.png"/><Relationship Id="rId12" Type="http://schemas.openxmlformats.org/officeDocument/2006/relationships/image" Target="../media/image60.png"/></Relationships>
</file>

<file path=ppt/slides/_rels/slide1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jpeg"/><Relationship Id="rId3" Type="http://schemas.openxmlformats.org/officeDocument/2006/relationships/image" Target="../media/image62.png"/></Relationships>
</file>

<file path=ppt/slides/_rels/slide1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67.png"/><Relationship Id="rId7" Type="http://schemas.openxmlformats.org/officeDocument/2006/relationships/image" Target="../media/image68.png"/><Relationship Id="rId8" Type="http://schemas.openxmlformats.org/officeDocument/2006/relationships/image" Target="../media/image69.png"/><Relationship Id="rId9" Type="http://schemas.openxmlformats.org/officeDocument/2006/relationships/image" Target="../media/image70.png"/><Relationship Id="rId10" Type="http://schemas.openxmlformats.org/officeDocument/2006/relationships/image" Target="../media/image71.png"/><Relationship Id="rId11" Type="http://schemas.openxmlformats.org/officeDocument/2006/relationships/image" Target="../media/image72.png"/><Relationship Id="rId12" Type="http://schemas.openxmlformats.org/officeDocument/2006/relationships/image" Target="../media/image73.png"/><Relationship Id="rId13" Type="http://schemas.openxmlformats.org/officeDocument/2006/relationships/image" Target="../media/image74.png"/></Relationships>
</file>

<file path=ppt/slides/_rels/slide1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/Relationships>
</file>

<file path=ppt/slides/_rels/slide2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jpeg"/></Relationships>
</file>

<file path=ppt/slides/_rels/slide20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81.png"/><Relationship Id="rId4" Type="http://schemas.openxmlformats.org/officeDocument/2006/relationships/image" Target="../media/image82.png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image" Target="../media/image85.png"/><Relationship Id="rId8" Type="http://schemas.openxmlformats.org/officeDocument/2006/relationships/image" Target="../media/image83.png"/><Relationship Id="rId9" Type="http://schemas.openxmlformats.org/officeDocument/2006/relationships/image" Target="../media/image86.png"/><Relationship Id="rId10" Type="http://schemas.openxmlformats.org/officeDocument/2006/relationships/image" Target="../media/image87.png"/><Relationship Id="rId11" Type="http://schemas.openxmlformats.org/officeDocument/2006/relationships/image" Target="../media/image88.png"/><Relationship Id="rId12" Type="http://schemas.openxmlformats.org/officeDocument/2006/relationships/image" Target="../media/image89.png"/><Relationship Id="rId13" Type="http://schemas.openxmlformats.org/officeDocument/2006/relationships/image" Target="../media/image83.png"/><Relationship Id="rId14" Type="http://schemas.openxmlformats.org/officeDocument/2006/relationships/image" Target="../media/image90.png"/><Relationship Id="rId15" Type="http://schemas.openxmlformats.org/officeDocument/2006/relationships/image" Target="../media/image91.png"/><Relationship Id="rId16" Type="http://schemas.openxmlformats.org/officeDocument/2006/relationships/image" Target="../media/image92.png"/><Relationship Id="rId17" Type="http://schemas.openxmlformats.org/officeDocument/2006/relationships/image" Target="../media/image93.png"/><Relationship Id="rId18" Type="http://schemas.openxmlformats.org/officeDocument/2006/relationships/image" Target="../media/image94.png"/><Relationship Id="rId19" Type="http://schemas.openxmlformats.org/officeDocument/2006/relationships/image" Target="../media/image95.png"/><Relationship Id="rId20" Type="http://schemas.openxmlformats.org/officeDocument/2006/relationships/image" Target="../media/image96.png"/></Relationships>
</file>

<file path=ppt/slides/_rels/slide21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Relationship Id="rId4" Type="http://schemas.openxmlformats.org/officeDocument/2006/relationships/image" Target="../media/image99.png"/><Relationship Id="rId5" Type="http://schemas.openxmlformats.org/officeDocument/2006/relationships/image" Target="../media/image100.png"/><Relationship Id="rId6" Type="http://schemas.openxmlformats.org/officeDocument/2006/relationships/image" Target="../media/image101.png"/><Relationship Id="rId7" Type="http://schemas.openxmlformats.org/officeDocument/2006/relationships/image" Target="../media/image102.png"/><Relationship Id="rId8" Type="http://schemas.openxmlformats.org/officeDocument/2006/relationships/image" Target="../media/image103.png"/><Relationship Id="rId9" Type="http://schemas.openxmlformats.org/officeDocument/2006/relationships/image" Target="../media/image104.png"/><Relationship Id="rId10" Type="http://schemas.openxmlformats.org/officeDocument/2006/relationships/image" Target="../media/image105.png"/><Relationship Id="rId11" Type="http://schemas.openxmlformats.org/officeDocument/2006/relationships/image" Target="../media/image106.png"/><Relationship Id="rId12" Type="http://schemas.openxmlformats.org/officeDocument/2006/relationships/image" Target="../media/image107.png"/><Relationship Id="rId13" Type="http://schemas.openxmlformats.org/officeDocument/2006/relationships/image" Target="../media/image108.png"/><Relationship Id="rId14" Type="http://schemas.openxmlformats.org/officeDocument/2006/relationships/image" Target="../media/image109.png"/><Relationship Id="rId15" Type="http://schemas.openxmlformats.org/officeDocument/2006/relationships/image" Target="../media/image110.png"/><Relationship Id="rId16" Type="http://schemas.openxmlformats.org/officeDocument/2006/relationships/image" Target="../media/image111.png"/><Relationship Id="rId17" Type="http://schemas.openxmlformats.org/officeDocument/2006/relationships/image" Target="../media/image112.png"/><Relationship Id="rId18" Type="http://schemas.openxmlformats.org/officeDocument/2006/relationships/image" Target="../media/image113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18.png"/><Relationship Id="rId24" Type="http://schemas.openxmlformats.org/officeDocument/2006/relationships/image" Target="../media/image119.png"/><Relationship Id="rId25" Type="http://schemas.openxmlformats.org/officeDocument/2006/relationships/image" Target="../media/image120.png"/><Relationship Id="rId26" Type="http://schemas.openxmlformats.org/officeDocument/2006/relationships/image" Target="../media/image121.png"/><Relationship Id="rId27" Type="http://schemas.openxmlformats.org/officeDocument/2006/relationships/image" Target="../media/image122.png"/><Relationship Id="rId28" Type="http://schemas.openxmlformats.org/officeDocument/2006/relationships/image" Target="../media/image123.png"/><Relationship Id="rId29" Type="http://schemas.openxmlformats.org/officeDocument/2006/relationships/image" Target="../media/image124.png"/><Relationship Id="rId30" Type="http://schemas.openxmlformats.org/officeDocument/2006/relationships/image" Target="../media/image125.png"/></Relationships>
</file>

<file path=ppt/slides/_rels/slide3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jpeg"/><Relationship Id="rId5" Type="http://schemas.openxmlformats.org/officeDocument/2006/relationships/image" Target="../media/image20.png"/></Relationships>
</file>

<file path=ppt/slides/_rels/slide4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/Relationships>
</file>

<file path=ppt/slides/_rels/slide5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/Relationships>
</file>

<file path=ppt/slides/_rels/slide6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
</file>

<file path=ppt/slides/_rels/slide7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33.jpeg"/><Relationship Id="rId8" Type="http://schemas.openxmlformats.org/officeDocument/2006/relationships/image" Target="../media/image34.png"/><Relationship Id="rId9" Type="http://schemas.openxmlformats.org/officeDocument/2006/relationships/image" Target="../media/image35.png"/></Relationships>
</file>

<file path=ppt/slides/_rels/slide8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eg"/></Relationships>
</file>

<file path=ppt/slides/_rels/slide9.xml.rels><?xml version="1.0" encoding="UTF-8" standalone="yes" 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37.png"/></Relationships>
</file>

<file path=ppt/slides/slide1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DwvYToMAAAAEAAAAAAAAAAAAAAAAAAAAAAAAAAfAAAAVAAAAAAAAAAAAAAAAAAAAAAAAAAAAAAAAAAAAAAAAAAAAAAAAAAAAAAAAAAAAAAAAAAAAAAAAAAAAAAAAAAAAAAAAAAAAAAAAAAAAAAAAAAAAAAAAAAAACEAAAAYAAAAFAAAAAAAAAAAAAAAQDgAADAqAAAQAAAA"/>
              </a:ext>
            </a:extLst>
          </p:cNvGrpSpPr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0AEQ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e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NgJAABAOAAAQCk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0" y="1600200"/>
              <a:ext cx="9144000" cy="5105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CAcAAAIDAABELQAAEhI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143000" y="488950"/>
              <a:ext cx="6215380" cy="24485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object 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zgYAAMkCAAALLQAA1RE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1106170" y="452755"/>
              <a:ext cx="6216015" cy="24460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object 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lAIAANoMAACxMQAA5h8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419100" y="2089150"/>
              <a:ext cx="7658735" cy="30962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object 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WgIAAKEMAAB3MQAAqh8AAAAAAAA="/>
                </a:ext>
              </a:extLst>
            </p:cNvPicPr>
            <p:nvPr/>
          </p:nvPicPr>
          <p:blipFill>
            <a:blip xmlns:r="http://schemas.openxmlformats.org/officeDocument/2006/relationships" r:embed="rId8"/>
            <a:stretch>
              <a:fillRect/>
            </a:stretch>
          </p:blipFill>
          <p:spPr>
            <a:xfrm>
              <a:off x="382270" y="2052955"/>
              <a:ext cx="7658735" cy="30943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CQAADYZAADuNAAAnCcAAAAAAAA="/>
                </a:ext>
              </a:extLst>
            </p:cNvPicPr>
            <p:nvPr/>
          </p:nvPicPr>
          <p:blipFill>
            <a:blip xmlns:r="http://schemas.openxmlformats.org/officeDocument/2006/relationships" r:embed="rId9"/>
            <a:stretch>
              <a:fillRect/>
            </a:stretch>
          </p:blipFill>
          <p:spPr>
            <a:xfrm>
              <a:off x="6012180" y="4098290"/>
              <a:ext cx="2592070" cy="23406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EAQQAMAAAAEAAAAAAAAAAAAAAAAAAAAAAAAAAfAAAAVAAAAAAAAAAAAAAAAAAAAAAAAAAAAAAAAAAAAAAAAAAAAAAAAAAAAAAAAAAAAAAAAAAAAAAAAAAAAAAAAAAAAAAAAAAAAAAAAAAAAAAAAAAAAAAAAAAAACEAAAAYAAAAFAAAAFYQAABFDQAAEhEAAIwNAAAQAAAA"/>
              </a:ext>
            </a:extLst>
          </p:cNvGrpSpPr>
          <p:nvPr/>
        </p:nvGrpSpPr>
        <p:grpSpPr>
          <a:xfrm>
            <a:off x="2655570" y="2157095"/>
            <a:ext cx="119380" cy="45085"/>
            <a:chOff x="2655570" y="2157095"/>
            <a:chExt cx="119380" cy="45085"/>
          </a:xfrm>
        </p:grpSpPr>
        <p:sp>
          <p:nvSpPr>
            <p:cNvPr id="4" name="object 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DXnJ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p6BjwMAAAAEAAAAAAAAAAAAAAAAAAAAAAAAAAeAAAAaAAAAAAAAAAAAAAAAAAAAAAAAAAAAAAAECcAABAnAAAAAAAAAAAAAAAAAAAAAAAAAAAAAAAAAAAAAAAAAAAAABQAAAAAAAAAwMD/AAAAAABkAAAAMgAAAAAAAABkAAAAAAAAAH9/fwAKAAAAHwAAAFQAAAANeckAAAAAAQAAAAAAAAAAAAAAAAAAAAAAAAAAAAAAAAAAAAAAAAAAAAAAAn9/fwAAAAADzMzMAMDA/wB/f38AAAAAAAAAAAAAAAAAAAAAAAAAAAAhAAAAGAAAABQAAABdEAAATA0AAAsRAACFDQAAAAAAAA=="/>
                </a:ext>
              </a:extLst>
            </p:cNvSpPr>
            <p:nvPr/>
          </p:nvSpPr>
          <p:spPr>
            <a:xfrm>
              <a:off x="2660015" y="2161540"/>
              <a:ext cx="110490" cy="36195"/>
            </a:xfrm>
            <a:custGeom>
              <a:avLst/>
              <a:gdLst/>
              <a:ahLst/>
              <a:cxnLst/>
              <a:rect l="0" t="0" r="110490" b="36195"/>
              <a:pathLst>
                <a:path w="110490" h="36195">
                  <a:moveTo>
                    <a:pt x="109873" y="0"/>
                  </a:moveTo>
                  <a:lnTo>
                    <a:pt x="0" y="0"/>
                  </a:lnTo>
                  <a:lnTo>
                    <a:pt x="0" y="35961"/>
                  </a:lnTo>
                  <a:lnTo>
                    <a:pt x="109873" y="35961"/>
                  </a:lnTo>
                  <a:lnTo>
                    <a:pt x="109873" y="0"/>
                  </a:lnTo>
                  <a:close/>
                </a:path>
              </a:pathLst>
            </a:custGeom>
            <a:solidFill>
              <a:srgbClr val="0D79C9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JQzgc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hAAAEUNAAAREQAAjA0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2655570" y="2157095"/>
              <a:ext cx="118745" cy="4508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5" name="object 5"/>
          <p:cNvSpPr>
            <a:extLst>
              <a:ext uri="smNativeData">
                <pr:smNativeData xmlns:pr="smNativeData" val="SMDATA_12_2XQYZxMAAAAlAAAAZAAAAA0AAAAAAAAAABU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1EAAAewsAAGowAAClHQAAEAAAAA=="/>
              </a:ext>
            </a:extLst>
          </p:cNvSpPr>
          <p:nvPr/>
        </p:nvSpPr>
        <p:spPr>
          <a:xfrm>
            <a:off x="2634615" y="1866265"/>
            <a:ext cx="5235575" cy="295275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333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110490" indent="135255" algn="l" defTabSz="91440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ЭТО</a:t>
            </a:r>
            <a:r>
              <a:rPr sz="3200" spc="-6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НАУЧНОЕ</a:t>
            </a:r>
            <a:r>
              <a:rPr sz="3200" spc="-6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ИЗДАНИЕ КОТОРОЕ</a:t>
            </a:r>
            <a:r>
              <a:rPr sz="3200" spc="-6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ПРОСТЫМИ</a:t>
            </a:r>
            <a:endParaRPr sz="3200">
              <a:latin typeface="Arial" pitchFamily="2" charset="-52"/>
              <a:ea typeface="Calibri" pitchFamily="2" charset="-52"/>
              <a:cs typeface="Arial" pitchFamily="2" charset="-52"/>
            </a:endParaRPr>
          </a:p>
          <a:p>
            <a:pPr marL="12700" marR="508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ДОСТУПНЫМИ ПОНИМАНИЮ</a:t>
            </a:r>
            <a:r>
              <a:rPr sz="3200" spc="-3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СЛОВАМИ ОТВЕЧАЮТ</a:t>
            </a:r>
            <a:r>
              <a:rPr sz="3200" spc="-3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НА</a:t>
            </a:r>
            <a:r>
              <a:rPr sz="3200" spc="-3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ВСЕ</a:t>
            </a:r>
            <a:r>
              <a:rPr sz="3200" spc="-3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3200">
                <a:solidFill>
                  <a:srgbClr val="0D79C9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ВАШИ ВОПРОСЫ.</a:t>
            </a:r>
            <a:endParaRPr sz="3200"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sp>
        <p:nvSpPr>
          <p:cNvPr id="6" name="object 6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vOhhoMAAAAEAAAAAAAAAAAAAAAAAAAAAAAAAAeAAAAaAAAAAAAAAAAAAAAAAAAAAAAAAAAAAAAECcAABAnAAAAAAAAAAAAAAAAAAAAAAAAAAAAAAAAAAAAAAAAAAAAABQAAAAAAAAAwMD/AAAAAABkAAAAMgAAAAAAAABkAAAAAAAAAH9/fwAKAAAAHwAAAFQAAAAAAAAAAAAAAQAAAAAAAAAAAAAAAAAAAAAAAAAAAAAAAAAAAAAAAAAAAAAAAn9/fwAAAAADzMzMAMDA/wB/f38AAAAAAAAAAAAAAAAAAAAAAAAAAAAhAAAAGAAAABQAAAAGBgAA5gQAAMEXAAA6CwAAEAAAAA=="/>
              </a:ext>
            </a:extLst>
          </p:cNvSpPr>
          <p:nvPr/>
        </p:nvSpPr>
        <p:spPr>
          <a:xfrm>
            <a:off x="979170" y="796290"/>
            <a:ext cx="2882265" cy="1028700"/>
          </a:xfrm>
          <a:custGeom>
            <a:avLst/>
            <a:gdLst/>
            <a:ahLst/>
            <a:cxnLst/>
            <a:rect l="0" t="0" r="2882265" b="1028700"/>
            <a:pathLst>
              <a:path w="2882265" h="1028700">
                <a:moveTo>
                  <a:pt x="2823158" y="36195"/>
                </a:moveTo>
                <a:lnTo>
                  <a:pt x="2788259" y="36195"/>
                </a:lnTo>
                <a:lnTo>
                  <a:pt x="2811119" y="117094"/>
                </a:lnTo>
                <a:lnTo>
                  <a:pt x="2741523" y="136906"/>
                </a:lnTo>
                <a:lnTo>
                  <a:pt x="2730978" y="139576"/>
                </a:lnTo>
                <a:lnTo>
                  <a:pt x="2721457" y="141319"/>
                </a:lnTo>
                <a:lnTo>
                  <a:pt x="2712984" y="142156"/>
                </a:lnTo>
                <a:lnTo>
                  <a:pt x="2853197" y="142156"/>
                </a:lnTo>
                <a:lnTo>
                  <a:pt x="2823158" y="36195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EAQgAMAAAAEAAAAAAAAAAAAAAAAAAAAAAAAAAfAAAAVAAAAAAAAAAAAAAAAAAAAAAAAAAAAAAAAAAAAAAAAAAAAAAAAAAAAAAAAAAAAAAAAAAAAAAAAAAAAAAAAAAAAAAAAAAAAAAAAAAAAAAAAAAAAAAAAAAAACEAAAAYAAAAFAAAAAAAAAAAAAAAQDgAADAqAAAQAAAA"/>
              </a:ext>
            </a:extLst>
          </p:cNvGrpSpPr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4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32GXn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+AQ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EAQQAMAAAAEAAAAAAAAAAAAAAAAAAAAAAAAAAfAAAAVAAAAAAAAAAAAAAAAAAAAAAAAAAAAAAAAAAAAAAAAAAAAAAAAAAAAAAAAAAAAAAAAAAAAAAAAAAAAAAAAAAAAAAAAAAAAAAAAAAAAAAAAAAAAAAAAAAAACEAAAAYAAAAFAAAACgFAABYAgAAfzIAAJMVAAAQAAAA"/>
              </a:ext>
            </a:extLst>
          </p:cNvGrpSpPr>
          <p:nvPr/>
        </p:nvGrpSpPr>
        <p:grpSpPr>
          <a:xfrm>
            <a:off x="838200" y="381000"/>
            <a:ext cx="7370445" cy="3126105"/>
            <a:chOff x="838200" y="381000"/>
            <a:chExt cx="7370445" cy="3126105"/>
          </a:xfrm>
        </p:grpSpPr>
        <p:pic>
          <p:nvPicPr>
            <p:cNvPr id="4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FAFNp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KAUAAFgCAABTFwAAkQ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838200" y="381000"/>
              <a:ext cx="2953385" cy="13366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ZP0zs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BMAAGIGAAB+MgAAkhU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3215640" y="1037590"/>
              <a:ext cx="4992370" cy="246888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5" name="object 6"/>
          <p:cNvSpPr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gCQAAuBoAAAAtAABLJQAAEAAAAA=="/>
              </a:ext>
            </a:extLst>
          </p:cNvSpPr>
          <p:nvPr/>
        </p:nvSpPr>
        <p:spPr>
          <a:xfrm>
            <a:off x="1524000" y="4343400"/>
            <a:ext cx="5791200" cy="171894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508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800" b="1">
                <a:latin typeface="Arial" pitchFamily="2" charset="-52"/>
                <a:ea typeface="Calibri" pitchFamily="2" charset="-52"/>
                <a:cs typeface="Arial" pitchFamily="2" charset="-52"/>
              </a:rPr>
              <a:t>Сказки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 -</a:t>
            </a:r>
            <a:r>
              <a:rPr sz="2800" spc="-2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Это</a:t>
            </a:r>
            <a:r>
              <a:rPr sz="2800" spc="-2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произведение</a:t>
            </a:r>
            <a:r>
              <a:rPr sz="2800" spc="-2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устного народного</a:t>
            </a:r>
            <a:r>
              <a:rPr sz="2800" spc="-5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творчества,</a:t>
            </a:r>
            <a:r>
              <a:rPr sz="2800" spc="-5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в котором</a:t>
            </a:r>
            <a:r>
              <a:rPr sz="2800" spc="-5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изображается чудесное,</a:t>
            </a:r>
            <a:r>
              <a:rPr sz="2800" spc="-2"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sz="2800">
                <a:latin typeface="Arial" pitchFamily="2" charset="-52"/>
                <a:ea typeface="Calibri" pitchFamily="2" charset="-52"/>
                <a:cs typeface="Arial" pitchFamily="2" charset="-52"/>
              </a:rPr>
              <a:t>необычное.</a:t>
            </a:r>
            <a:endParaRPr sz="2800"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sp>
        <p:nvSpPr>
          <p:cNvPr id="6" name="Кривая1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sJp9MMAAAAEAAAAAAAAAAAAAAAAAAAAAAAAAAeAAAAaAAAAAAAAAAAAAAAAAAAAAAAAAAAAAAAECcAABAnAAAAAAAAAAAAAAAAAAAAAAAAAAAAAAAAAAAAAAAAAAAAABQAAAAAAAAAwMD/AAAAAABkAAAAMgAAAAAAAABkAAAAAAAAAH9/fwAKAAAAHwAAAFQAAAAAAAAAAAAAAQAAAAAAAAAAAAAAAAAAAAAAAAAAAAAAAAAAAAAAAAAAAAAAAn9/fwAAAAADzMzMAMDA/wB/f38AAAAAAAAAAAAAAAAAAAAAAAAAAAAhAAAAGAAAABQAAACABwAAChQAAGgQAAA4IgAAEAAAAA=="/>
              </a:ext>
            </a:extLst>
          </p:cNvSpPr>
          <p:nvPr/>
        </p:nvSpPr>
        <p:spPr>
          <a:xfrm>
            <a:off x="1219200" y="3257550"/>
            <a:ext cx="1447800" cy="2305050"/>
          </a:xfrm>
          <a:custGeom>
            <a:avLst/>
            <a:gdLst/>
            <a:ahLst/>
            <a:cxnLst/>
            <a:rect l="0" t="0" r="1447800" b="2305050"/>
            <a:pathLst>
              <a:path w="1447800" h="2305050">
                <a:moveTo>
                  <a:pt x="1318436" y="0"/>
                </a:moveTo>
                <a:lnTo>
                  <a:pt x="1293770" y="0"/>
                </a:lnTo>
                <a:lnTo>
                  <a:pt x="1279564" y="10598"/>
                </a:lnTo>
                <a:lnTo>
                  <a:pt x="1248564" y="42392"/>
                </a:lnTo>
                <a:lnTo>
                  <a:pt x="1234325" y="68887"/>
                </a:lnTo>
                <a:lnTo>
                  <a:pt x="1221369" y="90082"/>
                </a:lnTo>
                <a:lnTo>
                  <a:pt x="1184302" y="222557"/>
                </a:lnTo>
                <a:lnTo>
                  <a:pt x="1172525" y="386824"/>
                </a:lnTo>
                <a:lnTo>
                  <a:pt x="1172525" y="439814"/>
                </a:lnTo>
                <a:lnTo>
                  <a:pt x="1216000" y="418618"/>
                </a:lnTo>
                <a:lnTo>
                  <a:pt x="1216000" y="365629"/>
                </a:lnTo>
                <a:lnTo>
                  <a:pt x="1218323" y="323237"/>
                </a:lnTo>
                <a:lnTo>
                  <a:pt x="1254154" y="185464"/>
                </a:lnTo>
                <a:lnTo>
                  <a:pt x="1297195" y="148371"/>
                </a:lnTo>
                <a:lnTo>
                  <a:pt x="1376564" y="148371"/>
                </a:lnTo>
                <a:lnTo>
                  <a:pt x="1374895" y="132474"/>
                </a:lnTo>
                <a:lnTo>
                  <a:pt x="1338368" y="10598"/>
                </a:lnTo>
                <a:lnTo>
                  <a:pt x="1329024" y="5299"/>
                </a:lnTo>
                <a:lnTo>
                  <a:pt x="1318436" y="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DcATwAMAAAAEAAAAAAAAAAAAAAAAAAAAAAAAAAfAAAAVAAAAAAAAAAAAAAAAAAAAAAAAAAAAAAAAAAAAAAAAAAAAAAAAAAAAAAAAAAAAAAAAAAAAAAAAAAAAAAAAAAAAAAAAAAAAAAAAAAAAAAAAAAAAAAAAAAAACEAAAAYAAAAFAAAAF0FAABtAQAAhxoAACsSAAAQAAAA"/>
              </a:ext>
            </a:extLst>
          </p:cNvGrpSpPr>
          <p:nvPr/>
        </p:nvGrpSpPr>
        <p:grpSpPr>
          <a:xfrm>
            <a:off x="871855" y="231775"/>
            <a:ext cx="3440430" cy="2721610"/>
            <a:chOff x="871855" y="231775"/>
            <a:chExt cx="3440430" cy="2721610"/>
          </a:xfrm>
        </p:grpSpPr>
        <p:sp>
          <p:nvSpPr>
            <p:cNvPr id="4" name="object 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bazc0MAAAAEAAAAAAAAAAAAAAAAAAAAAAAAAAeAAAAaAAAAAAAAAAAAAAAAAAAAAAAAAAAAAAAECcAABAnAAAAAAAAAAAAAAAAAAAAAAAAAAAAAAAAAAAAAAAAAAAAABQAAAAAAAAAwMD/AAAAAABkAAAAMgAAAAAAAABkAAAAAAAAAH9/fwAKAAAAHwAAAFQAAAD//wAAAAAAAQAAAAAAAAAAAAAAAAAAAAAAAAAAAAAAAAAAAAAAAAAAAAAAAn9/fwAAAAADzMzMAMDA/wB/f38AAAAAAAAAAAAAAAAAAAAAAAAAAAAhAAAAGAAAABQAAACKBQAAmgEAAFoaAAD+EQAAAAAAAA=="/>
                </a:ext>
              </a:extLst>
            </p:cNvSpPr>
            <p:nvPr/>
          </p:nvSpPr>
          <p:spPr>
            <a:xfrm>
              <a:off x="900430" y="260350"/>
              <a:ext cx="3383280" cy="2664460"/>
            </a:xfrm>
            <a:custGeom>
              <a:avLst/>
              <a:gdLst/>
              <a:ahLst/>
              <a:cxnLst/>
              <a:rect l="0" t="0" r="3383280" b="2664460"/>
              <a:pathLst>
                <a:path w="3383280" h="2664460">
                  <a:moveTo>
                    <a:pt x="2203705" y="0"/>
                  </a:moveTo>
                  <a:lnTo>
                    <a:pt x="2203705" y="565276"/>
                  </a:lnTo>
                  <a:lnTo>
                    <a:pt x="0" y="565276"/>
                  </a:lnTo>
                  <a:lnTo>
                    <a:pt x="0" y="2098675"/>
                  </a:lnTo>
                  <a:lnTo>
                    <a:pt x="2203705" y="2098675"/>
                  </a:lnTo>
                  <a:lnTo>
                    <a:pt x="2203705" y="2663952"/>
                  </a:lnTo>
                  <a:lnTo>
                    <a:pt x="3383280" y="1331976"/>
                  </a:lnTo>
                  <a:lnTo>
                    <a:pt x="2203705" y="0"/>
                  </a:lnTo>
                  <a:close/>
                </a:path>
              </a:pathLst>
            </a:custGeom>
            <a:solidFill>
              <a:srgbClr val="FFFF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Gb/zA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zHwTAMAAAAEAAAAAAAAAAAAAAAAAAAAAAAAAAeAAAAaAAAAAAAAAAAAAAAAAAAAAAAAAAAAAAAECcAABAnAAAAAAAAAAAAAAAAAAAAAAAAAAAAAAAAAAAAAAAAAAAAABQAAAAAAAAAwMD/AAAAAABkAAAAMgAAAAAAAABkAAAAAAAAAH9/fwAKAAAAHwAAAFQAAAAAAAAFAAAAAQAAAAAAAAAAAAAAAAAAAAAAAAAAAAAAAAAAAAAAAAAAZv/MAH9/fwAAAAADzMzMAMDA/wB/f38AAAAAAAAAAAAAAAAAAAAAAAAAAAAhAAAAGAAAABQAAACKBQAAmgEAAFoaAAD+EQAAAAAAAA=="/>
                </a:ext>
              </a:extLst>
            </p:cNvSpPr>
            <p:nvPr/>
          </p:nvSpPr>
          <p:spPr>
            <a:xfrm>
              <a:off x="900430" y="260350"/>
              <a:ext cx="3383280" cy="2664460"/>
            </a:xfrm>
            <a:custGeom>
              <a:avLst/>
              <a:gdLst/>
              <a:ahLst/>
              <a:cxnLst/>
              <a:rect l="0" t="0" r="3383280" b="2664460"/>
              <a:pathLst>
                <a:path w="3383280" h="2664460">
                  <a:moveTo>
                    <a:pt x="0" y="565276"/>
                  </a:moveTo>
                  <a:lnTo>
                    <a:pt x="2203705" y="565276"/>
                  </a:lnTo>
                  <a:lnTo>
                    <a:pt x="2203705" y="0"/>
                  </a:lnTo>
                  <a:lnTo>
                    <a:pt x="3383280" y="1331976"/>
                  </a:lnTo>
                  <a:lnTo>
                    <a:pt x="2203705" y="2663952"/>
                  </a:lnTo>
                  <a:lnTo>
                    <a:pt x="2203705" y="2098675"/>
                  </a:lnTo>
                  <a:lnTo>
                    <a:pt x="0" y="2098675"/>
                  </a:lnTo>
                  <a:lnTo>
                    <a:pt x="0" y="565276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66FFCC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5" name="object 5"/>
          <p:cNvSpPr>
            <a:spLocks noGrp="1" noChangeArrowheads="1"/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7BgAABQcAAL0UAABtDAAAEAAAAA=="/>
              </a:ext>
            </a:extLst>
          </p:cNvSpPr>
          <p:nvPr>
            <p:ph type="title"/>
          </p:nvPr>
        </p:nvSpPr>
        <p:spPr>
          <a:xfrm>
            <a:off x="1134745" y="1141095"/>
            <a:ext cx="2236470" cy="87884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>
            <a:prstTxWarp prst="textNoShape">
              <a:avLst/>
            </a:prstTxWarp>
          </a:bodyPr>
          <a:lstStyle/>
          <a:p>
            <a:pPr marL="817245" marR="5080" indent="-80518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  <a:r>
              <a:rPr sz="2800" b="0" spc="-3">
                <a:solidFill>
                  <a:srgbClr val="336600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Читальный </a:t>
            </a:r>
            <a:r>
              <a:rPr sz="2800" b="0" spc="-22">
                <a:solidFill>
                  <a:srgbClr val="336600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зал</a:t>
            </a:r>
            <a:endParaRPr sz="2800">
              <a:latin typeface="Arial Black" pitchFamily="2" charset="-52"/>
              <a:ea typeface="Trebuchet MS" pitchFamily="2" charset="-52"/>
              <a:cs typeface="Arial Black" pitchFamily="2" charset="-52"/>
            </a:endParaRPr>
          </a:p>
        </p:txBody>
      </p:sp>
      <p:grpSp>
        <p:nvGrpSpPr>
          <p:cNvPr id="6" name="object 6"/>
          <p:cNvGrpSpPr>
            <a:extLst>
              <a:ext uri="smNativeData">
                <pr:smNativeData xmlns:pr="smNativeData" val="SMDATA_6_2XQYZxMAAAAlAAAAAQAAAA8BAAAAkAAAAEgAAACQAAAASAAAAAAAAAAAAAAAAAAAABcAAAAUAAAAAAAAAAAAAAD/fwAA/38AAAAAAAAJAAAABAAAAAAAAOAMAAAAEAAAAAAAAAAAAAAAAAAAAAAAAAAfAAAAVAAAAAAAAAAAAAAAAAAAAAAAAAAAAAAAAAAAAAAAAAAAAAAAAAAAAAAAAAAAAAAAAAAAAAAAAAAAAAAAAAAAAAAAAAAAAAAAAAAAAAAAAAAAAAAAAAAAACEAAAAYAAAAFAAAANccAAB2GAAA4zIAAMMoAAAQAAAA"/>
              </a:ext>
            </a:extLst>
          </p:cNvGrpSpPr>
          <p:nvPr/>
        </p:nvGrpSpPr>
        <p:grpSpPr>
          <a:xfrm>
            <a:off x="4688205" y="3976370"/>
            <a:ext cx="3583940" cy="2649855"/>
            <a:chOff x="4688205" y="3976370"/>
            <a:chExt cx="3583940" cy="2649855"/>
          </a:xfrm>
        </p:grpSpPr>
        <p:sp>
          <p:nvSpPr>
            <p:cNvPr id="8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/8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Xl5eUMAAAAEAAAAAAAAAAAAAAAAAAAAAAAAAAeAAAAaAAAAAAAAAAAAAAAAAAAAAAAAAAAAAAAECcAABAnAAAAAAAAAAAAAAAAAAAAAAAAAAAAAAAAAAAAAAAAAAAAABQAAAAAAAAAwMD/AAAAAABkAAAAMgAAAAAAAABkAAAAAAAAAH9/fwAKAAAAHwAAAFQAAAD//wAAAAAAAQAAAAAAAAAAAAAAAAAAAAAAAAAAAAAAAAAAAAAAAAAAAAAAAn9/fwAAAAADzMzMAMDA/wB/f38AAAAAAAAAAAAAAAAAAAAAAAAAAAAhAAAAGAAAABQAAAAEHQAAoxgAALYyAACWKAAAAAAAAA=="/>
                </a:ext>
              </a:extLst>
            </p:cNvSpPr>
            <p:nvPr/>
          </p:nvSpPr>
          <p:spPr>
            <a:xfrm>
              <a:off x="4716780" y="4004945"/>
              <a:ext cx="3526790" cy="2592705"/>
            </a:xfrm>
            <a:custGeom>
              <a:avLst/>
              <a:gdLst/>
              <a:ahLst/>
              <a:cxnLst/>
              <a:rect l="0" t="0" r="3526790" b="2592705"/>
              <a:pathLst>
                <a:path w="3526790" h="2592705">
                  <a:moveTo>
                    <a:pt x="1173099" y="0"/>
                  </a:moveTo>
                  <a:lnTo>
                    <a:pt x="0" y="1296161"/>
                  </a:lnTo>
                  <a:lnTo>
                    <a:pt x="1173099" y="2592323"/>
                  </a:lnTo>
                  <a:lnTo>
                    <a:pt x="1173099" y="1973160"/>
                  </a:lnTo>
                  <a:lnTo>
                    <a:pt x="3526536" y="1973160"/>
                  </a:lnTo>
                  <a:lnTo>
                    <a:pt x="3526536" y="619125"/>
                  </a:lnTo>
                  <a:lnTo>
                    <a:pt x="1173099" y="619125"/>
                  </a:lnTo>
                  <a:lnTo>
                    <a:pt x="1173099" y="0"/>
                  </a:lnTo>
                  <a:close/>
                </a:path>
              </a:pathLst>
            </a:custGeom>
            <a:solidFill>
              <a:srgbClr val="FFFF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7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8A/w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6urq4MAAAAEAAAAAAAAAAAAAAAAAAAAAAAAAAeAAAAaAAAAAAAAAAAAAAAAAAAAAAAAAAAAAAAECcAABAnAAAAAAAAAAAAAAAAAAAAAAAAAAAAAAAAAAAAAAAAAAAAABQAAAAAAAAAwMD/AAAAAABkAAAAMgAAAAAAAABkAAAAAAAAAH9/fwAKAAAAHwAAAFQAAAAAAAAFAAAAAQAAAAAAAAAAAAAAAAAAAAAAAAAAAAAAAAAAAAAAAAAA/wD/AH9/fwAAAAADzMzMAMDA/wB/f38AAAAAAAAAAAAAAAAAAAAAAAAAAAAhAAAAGAAAABQAAAAEHQAAoxgAALYyAACWKAAAAAAAAA=="/>
                </a:ext>
              </a:extLst>
            </p:cNvSpPr>
            <p:nvPr/>
          </p:nvSpPr>
          <p:spPr>
            <a:xfrm>
              <a:off x="4716780" y="4004945"/>
              <a:ext cx="3526790" cy="2592705"/>
            </a:xfrm>
            <a:custGeom>
              <a:avLst/>
              <a:gdLst/>
              <a:ahLst/>
              <a:cxnLst/>
              <a:rect l="0" t="0" r="3526790" b="2592705"/>
              <a:pathLst>
                <a:path w="3526790" h="2592705">
                  <a:moveTo>
                    <a:pt x="0" y="1296161"/>
                  </a:moveTo>
                  <a:lnTo>
                    <a:pt x="1173099" y="0"/>
                  </a:lnTo>
                  <a:lnTo>
                    <a:pt x="1173099" y="619125"/>
                  </a:lnTo>
                  <a:lnTo>
                    <a:pt x="3526536" y="619125"/>
                  </a:lnTo>
                  <a:lnTo>
                    <a:pt x="3526536" y="1973160"/>
                  </a:lnTo>
                  <a:lnTo>
                    <a:pt x="1173099" y="1973160"/>
                  </a:lnTo>
                  <a:lnTo>
                    <a:pt x="1173099" y="2592323"/>
                  </a:lnTo>
                  <a:lnTo>
                    <a:pt x="0" y="1296161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9" name="object 9"/>
          <p:cNvSpPr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4IgAAJx8AAAMwAADvIQAAEAAAAA=="/>
              </a:ext>
            </a:extLst>
          </p:cNvSpPr>
          <p:nvPr/>
        </p:nvSpPr>
        <p:spPr>
          <a:xfrm>
            <a:off x="5643880" y="5064125"/>
            <a:ext cx="2160905" cy="4521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800" spc="-3">
                <a:solidFill>
                  <a:srgbClr val="3366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Абонемент</a:t>
            </a:r>
            <a:endParaRPr sz="28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</p:txBody>
      </p:sp>
      <p:pic>
        <p:nvPicPr>
          <p:cNvPr id="10" name="object 10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fAAY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GwEAACoBAABSAwAAEBo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179705" y="189230"/>
            <a:ext cx="360045" cy="404749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1" name="object 11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GAGdB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7jQAAMcPAAD6NgAAsCgAAB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8604250" y="2564765"/>
            <a:ext cx="332740" cy="404939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12" name="object 12"/>
          <p:cNvGrpSpPr>
            <a:extLst>
              <a:ext uri="smNativeData">
                <pr:smNativeData xmlns:pr="smNativeData" val="SMDATA_6_2XQYZxMAAAAlAAAAAQAAAA8BAAAAkAAAAEgAAACQAAAASAAAAAAAAAAAAAAAAAAAABcAAAAUAAAAAAAAAAAAAAD/fwAA/38AAAAAAAAJAAAABAAAAAAUAAAMAAAAEAAAAAAAAAAAAAAAAAAAAAAAAAAfAAAAVAAAAAAAAAAAAAAAAAAAAAAAAAAAAAAAAAAAAAAAAAAAAAAAAAAAAAAAAAAAAAAAAAAAAAAAAAAAAAAAAAAAAAAAAAAAAAAAAAAAAAAAAAAAAAAAAAAAACEAAAAYAAAAFAAAABQEAACfAQAA3zAAAJ0nAAAQAAAA"/>
              </a:ext>
            </a:extLst>
          </p:cNvGrpSpPr>
          <p:nvPr/>
        </p:nvGrpSpPr>
        <p:grpSpPr>
          <a:xfrm>
            <a:off x="662940" y="263525"/>
            <a:ext cx="7281545" cy="6176010"/>
            <a:chOff x="662940" y="263525"/>
            <a:chExt cx="7281545" cy="6176010"/>
          </a:xfrm>
        </p:grpSpPr>
        <p:pic>
          <p:nvPicPr>
            <p:cNvPr id="14" name="object 1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pQgC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xkAAJ8BAADeMAAAnBQ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4162425" y="263525"/>
              <a:ext cx="3781425" cy="30867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3" name="object 1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SRAY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AQAAMgUAAC6GwAAnCc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662940" y="3378200"/>
              <a:ext cx="3844290" cy="30607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GAFJ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TQMAAJgBAADwNAAAEgw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36575" y="259080"/>
            <a:ext cx="8068945" cy="17030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3" name="object 3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v4G7T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jiUAAE4ZAABAOAAAMCoAAB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104890" y="4113530"/>
            <a:ext cx="3039110" cy="2744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4" name="object 4"/>
          <p:cNvSpPr>
            <a:extLst>
              <a:ext uri="smNativeData">
                <pr:smNativeData xmlns:pr="smNativeData" val="SMDATA_12_2XQYZxMAAAAlAAAAZAAAAA0AAAAAAAAAAAQB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uCAAAmgsAACwrAABDIgAAEAAAAA=="/>
              </a:ext>
            </a:extLst>
          </p:cNvSpPr>
          <p:nvPr/>
        </p:nvSpPr>
        <p:spPr>
          <a:xfrm>
            <a:off x="1410970" y="1885950"/>
            <a:ext cx="5607050" cy="368363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651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3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Сейчас</a:t>
            </a:r>
            <a:r>
              <a:rPr sz="2000" b="1" spc="-2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потолкуем</a:t>
            </a:r>
            <a:r>
              <a:rPr sz="2000" b="1" spc="-2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о книжке такой: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Тут синее море, здесь берег морской,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68580" indent="0"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Старик вышел к морю,</a:t>
            </a:r>
            <a:r>
              <a:rPr sz="2000" b="1" spc="-2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он невод забросил, Кого-то поймает и что-то попросит.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О жадной старухе</a:t>
            </a:r>
            <a:r>
              <a:rPr sz="2000" b="1" spc="-2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рассказ здесь пойдет,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А жадность, ребята, к добру не ведет.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20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А кончится дело все тем же корытом,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Но только не новым, а тем</a:t>
            </a:r>
            <a:r>
              <a:rPr sz="2000" b="1" spc="-2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же – разбитым.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AEAAAAMAAAAEAAAAAAAAAAAAAAAAAAAAAAAAAAfAAAAVAAAAAAAAAAAAAAAAAAAAAAAAAAAAAAAAAAAAAAAAAAAAAAAAAAAAAAAAAAAAAAAAAAAAAAAAAAAAAAAAAAAAAAAAAAAAAAAAAAAAAAAAAAAAAAAAAAAACEAAAAYAAAAFAAAALgOAADxAQAAEjEAAAQTAAAQAAAA"/>
              </a:ext>
            </a:extLst>
          </p:cNvGrpSpPr>
          <p:nvPr/>
        </p:nvGrpSpPr>
        <p:grpSpPr>
          <a:xfrm>
            <a:off x="2392680" y="315595"/>
            <a:ext cx="5584190" cy="2775585"/>
            <a:chOff x="2392680" y="315595"/>
            <a:chExt cx="5584190" cy="2775585"/>
          </a:xfrm>
        </p:grpSpPr>
        <p:sp>
          <p:nvSpPr>
            <p:cNvPr id="5" name="object 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/+Z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zc3NwMAAAAEAAAAAAAAAAAAAAAAAAAAAAAAAAeAAAAaAAAAAAAAAAAAAAAAAAAAAAAAAAAAAAAECcAABAnAAAAAAAAAAAAAAAAAAAAAAAAAAAAAAAAAAAAAAAAAAAAABQAAAAAAAAAwMD/AAAAAABkAAAAMgAAAAAAAABkAAAAAAAAAH9/fwAKAAAAHwAAAFQAAAD//5kAAAAAAQAAAAAAAAAAAAAAAAAAAAAAAAAAAAAAAAAAAAAAAAAAAAAAAn9/fwAAAAADzMzMAMDA/wB/f38AAAAAAAAAAAAAAAAAAAAAAAAAAAAhAAAAGAAAABQAAADWDgAAqgMAAPQwAADmEgAAAAAAAA=="/>
                </a:ext>
              </a:extLst>
            </p:cNvSpPr>
            <p:nvPr/>
          </p:nvSpPr>
          <p:spPr>
            <a:xfrm>
              <a:off x="2411730" y="595630"/>
              <a:ext cx="5546090" cy="2476500"/>
            </a:xfrm>
            <a:custGeom>
              <a:avLst/>
              <a:gdLst/>
              <a:ahLst/>
              <a:cxnLst/>
              <a:rect l="0" t="0" r="5546090" b="2476500"/>
              <a:pathLst>
                <a:path w="5546090" h="2476500">
                  <a:moveTo>
                    <a:pt x="5284724" y="0"/>
                  </a:moveTo>
                  <a:lnTo>
                    <a:pt x="5274448" y="50851"/>
                  </a:lnTo>
                  <a:lnTo>
                    <a:pt x="5246433" y="92392"/>
                  </a:lnTo>
                  <a:lnTo>
                    <a:pt x="5204892" y="120407"/>
                  </a:lnTo>
                  <a:lnTo>
                    <a:pt x="5154041" y="130683"/>
                  </a:lnTo>
                  <a:lnTo>
                    <a:pt x="5284724" y="130683"/>
                  </a:lnTo>
                  <a:lnTo>
                    <a:pt x="5284724" y="0"/>
                  </a:lnTo>
                  <a:close/>
                </a:path>
              </a:pathLst>
            </a:custGeom>
            <a:solidFill>
              <a:srgbClr val="FFFF99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4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zc16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v7+/sMAAAAEAAAAAAAAAAAAAAAAAAAAAAAAAAeAAAAaAAAAAAAAAAAAAAAAAAAAAAAAAAAAAAAECcAABAnAAAAAAAAAAAAAAAAAAAAAAAAAAAAAAAAAAAAAAAAAAAAABQAAAAAAAAAwMD/AAAAAABkAAAAMgAAAAAAAABkAAAAAAAAAH9/fwAKAAAAHwAAAFQAAADNzXoAAAAAAQAAAAAAAAAAAAAAAAAAAAAAAAAAAAAAAAAAAAAAAAAAAAAAAn9/fwAAAAADzMzMAMDA/wB/f38AAAAAAAAAAAAAAAAAAAAAAAAAAAAhAAAAGAAAABQAAABxEAAADwIAAPQwAAB9CAAAAAAAAA=="/>
                </a:ext>
              </a:extLst>
            </p:cNvSpPr>
            <p:nvPr/>
          </p:nvSpPr>
          <p:spPr>
            <a:xfrm>
              <a:off x="2672715" y="334645"/>
              <a:ext cx="5285105" cy="1045210"/>
            </a:xfrm>
            <a:custGeom>
              <a:avLst/>
              <a:gdLst/>
              <a:ahLst/>
              <a:cxnLst/>
              <a:rect l="0" t="0" r="5285105" b="1045210"/>
              <a:pathLst>
                <a:path w="5285105" h="1045210">
                  <a:moveTo>
                    <a:pt x="5023611" y="0"/>
                  </a:moveTo>
                  <a:lnTo>
                    <a:pt x="4976655" y="4208"/>
                  </a:lnTo>
                  <a:lnTo>
                    <a:pt x="4932459" y="16343"/>
                  </a:lnTo>
                  <a:lnTo>
                    <a:pt x="4891762" y="35663"/>
                  </a:lnTo>
                  <a:lnTo>
                    <a:pt x="4855301" y="61431"/>
                  </a:lnTo>
                  <a:lnTo>
                    <a:pt x="4823815" y="92917"/>
                  </a:lnTo>
                  <a:lnTo>
                    <a:pt x="4798041" y="129351"/>
                  </a:lnTo>
                  <a:lnTo>
                    <a:pt x="4778717" y="170027"/>
                  </a:lnTo>
                  <a:lnTo>
                    <a:pt x="4766582" y="214193"/>
                  </a:lnTo>
                  <a:lnTo>
                    <a:pt x="4762373" y="261111"/>
                  </a:lnTo>
                  <a:lnTo>
                    <a:pt x="4772646" y="311963"/>
                  </a:lnTo>
                  <a:lnTo>
                    <a:pt x="4800647" y="353504"/>
                  </a:lnTo>
                  <a:lnTo>
                    <a:pt x="4842150" y="381519"/>
                  </a:lnTo>
                  <a:lnTo>
                    <a:pt x="4892929" y="391794"/>
                  </a:lnTo>
                  <a:lnTo>
                    <a:pt x="4943780" y="381519"/>
                  </a:lnTo>
                  <a:lnTo>
                    <a:pt x="4985321" y="353504"/>
                  </a:lnTo>
                  <a:lnTo>
                    <a:pt x="5013336" y="311963"/>
                  </a:lnTo>
                  <a:lnTo>
                    <a:pt x="5023611" y="261111"/>
                  </a:lnTo>
                  <a:lnTo>
                    <a:pt x="5284724" y="261111"/>
                  </a:lnTo>
                  <a:lnTo>
                    <a:pt x="5280515" y="214193"/>
                  </a:lnTo>
                  <a:lnTo>
                    <a:pt x="5268380" y="170027"/>
                  </a:lnTo>
                  <a:lnTo>
                    <a:pt x="5249060" y="129351"/>
                  </a:lnTo>
                  <a:lnTo>
                    <a:pt x="5223292" y="92906"/>
                  </a:lnTo>
                  <a:lnTo>
                    <a:pt x="5191817" y="61431"/>
                  </a:lnTo>
                  <a:lnTo>
                    <a:pt x="5155372" y="35663"/>
                  </a:lnTo>
                  <a:lnTo>
                    <a:pt x="5114696" y="16343"/>
                  </a:lnTo>
                  <a:lnTo>
                    <a:pt x="5070530" y="4208"/>
                  </a:lnTo>
                  <a:lnTo>
                    <a:pt x="5023611" y="0"/>
                  </a:lnTo>
                  <a:close/>
                </a:path>
              </a:pathLst>
            </a:custGeom>
            <a:solidFill>
              <a:srgbClr val="CDCD7A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" name="object 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9m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+/v4MAAAAEAAAAAAAAAAAAAAAAAAAAAAAAAAeAAAAaAAAAAAAAAAAAAAAAAAAAAAAAAAAAAAAECcAABAnAAAAAAAAAAAAAAAAAAAAAAAAAAAAAAAAAAAAAAAAAAAAABQAAAAAAAAAwMD/AAAAAABkAAAAMgAAAAAAAABkAAAAAAAAAH9/fwAKAAAAHwAAAFQAAAAAAAAFAAAAAQAAAAAAAAAAAAAAAAAAAAAAAAAAAAAAAAAAAAAAAAAA/2YAAH9/fwAAAAADzMzMAMDA/wB/f38AAAAAAAAAAAAAAAAAAAAAAAAAAAAhAAAAGAAAABQAAADWDgAADwIAAPQwAADmEgAAAAAAAA=="/>
                </a:ext>
              </a:extLst>
            </p:cNvSpPr>
            <p:nvPr/>
          </p:nvSpPr>
          <p:spPr>
            <a:xfrm>
              <a:off x="2411730" y="334645"/>
              <a:ext cx="5546090" cy="2737485"/>
            </a:xfrm>
            <a:custGeom>
              <a:avLst/>
              <a:gdLst/>
              <a:ahLst/>
              <a:cxnLst/>
              <a:rect l="0" t="0" r="5546090" b="2737485"/>
              <a:pathLst>
                <a:path w="5546090" h="2737485">
                  <a:moveTo>
                    <a:pt x="522350" y="783462"/>
                  </a:moveTo>
                  <a:lnTo>
                    <a:pt x="522350" y="2214753"/>
                  </a:lnTo>
                </a:path>
              </a:pathLst>
            </a:custGeom>
            <a:noFill/>
            <a:ln w="38100" cap="flat" cmpd="sng" algn="ctr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6" name="object 6"/>
          <p:cNvSpPr>
            <a:extLst>
              <a:ext uri="smNativeData">
                <pr:smNativeData xmlns:pr="smNativeData" val="SMDATA_12_2XQYZxMAAAAlAAAAZAAAAA0AAAAAAAAAAAUB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LFgAAVwcAAFgrAAAhDQAAEAAAAA=="/>
              </a:ext>
            </a:extLst>
          </p:cNvSpPr>
          <p:nvPr/>
        </p:nvSpPr>
        <p:spPr>
          <a:xfrm>
            <a:off x="3583305" y="1193165"/>
            <a:ext cx="3462655" cy="9410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6573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40335" marR="0" indent="0" algn="l" defTabSz="914400">
              <a:lnSpc>
                <a:spcPct val="100000"/>
              </a:lnSpc>
              <a:spcBef>
                <a:spcPts val="130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Отворили дверь козлята,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И пропали вдруг куда-то…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</p:txBody>
      </p:sp>
      <p:grpSp>
        <p:nvGrpSpPr>
          <p:cNvPr id="7" name="object 7"/>
          <p:cNvGrpSpPr>
            <a:extLst>
              <a:ext uri="smNativeData">
                <pr:smNativeData xmlns:pr="smNativeData" val="SMDATA_6_2XQYZ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FECAACmEwAAdyIAAJolAAAQAAAA"/>
              </a:ext>
            </a:extLst>
          </p:cNvGrpSpPr>
          <p:nvPr/>
        </p:nvGrpSpPr>
        <p:grpSpPr>
          <a:xfrm>
            <a:off x="376555" y="3194050"/>
            <a:ext cx="5226050" cy="2918460"/>
            <a:chOff x="376555" y="3194050"/>
            <a:chExt cx="5226050" cy="2918460"/>
          </a:xfrm>
        </p:grpSpPr>
        <p:sp>
          <p:nvSpPr>
            <p:cNvPr id="10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/+Z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Ly8vIMAAAAEAAAAAAAAAAAAAAAAAAAAAAAAAAeAAAAaAAAAAAAAAAAAAAAAAAAAAAAAAAAAAAAECcAABAnAAAAAAAAAAAAAAAAAAAAAAAAAAAAAAAAAAAAAAAAAAAAABQAAAAAAAAAwMD/AAAAAABkAAAAMgAAAAAAAABkAAAAAAAAAH9/fwAKAAAAHwAAAFQAAAD//5kAAAAAAQAAAAAAAAAAAAAAAAAAAAAAAAAAAAAAAAAAAAAAAAAAAAAAAn9/fwAAAAADzMzMAMDA/wB/f38AAAAAAAAAAAAAAAAAAAAAAAAAAAAhAAAAGAAAABQAAABvAgAAQRUAAFkiAAB8JQAAAAAAAA=="/>
                </a:ext>
              </a:extLst>
            </p:cNvSpPr>
            <p:nvPr/>
          </p:nvSpPr>
          <p:spPr>
            <a:xfrm>
              <a:off x="395605" y="3455035"/>
              <a:ext cx="5187950" cy="2638425"/>
            </a:xfrm>
            <a:custGeom>
              <a:avLst/>
              <a:gdLst/>
              <a:ahLst/>
              <a:cxnLst/>
              <a:rect l="0" t="0" r="5187950" b="2638425"/>
              <a:pathLst>
                <a:path w="5187950" h="2638425">
                  <a:moveTo>
                    <a:pt x="484454" y="0"/>
                  </a:moveTo>
                  <a:lnTo>
                    <a:pt x="474935" y="47166"/>
                  </a:lnTo>
                  <a:lnTo>
                    <a:pt x="448978" y="85677"/>
                  </a:lnTo>
                  <a:lnTo>
                    <a:pt x="410478" y="111638"/>
                  </a:lnTo>
                  <a:lnTo>
                    <a:pt x="363334" y="121158"/>
                  </a:lnTo>
                  <a:lnTo>
                    <a:pt x="484447" y="121158"/>
                  </a:lnTo>
                  <a:lnTo>
                    <a:pt x="484447" y="0"/>
                  </a:lnTo>
                  <a:lnTo>
                    <a:pt x="484454" y="0"/>
                  </a:lnTo>
                  <a:close/>
                </a:path>
              </a:pathLst>
            </a:custGeom>
            <a:solidFill>
              <a:srgbClr val="FFFF99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9" name="object 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zc16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nJyssMAAAAEAAAAAAAAAAAAAAAAAAAAAAAAAAeAAAAaAAAAAAAAAAAAAAAAAAAAAAAAAAAAAAAECcAABAnAAAAAAAAAAAAAAAAAAAAAAAAAAAAAAAAAAAAAAAAAAAAABQAAAAAAAAAwMD/AAAAAABkAAAAMgAAAAAAAABkAAAAAAAAAH9/fwAKAAAAHwAAAFQAAADNzXoAAAAAAQAAAAAAAAAAAAAAAAAAAAAAAAAAAAAAAAAAAAAAAAAAAAAAAn9/fwAAAAADzMzMAMDA/wB/f38AAAAAAAAAAAAAAAAAAAAAAAAAAAAhAAAAGAAAABQAAABvAgAAxBMAANwgAAC6GQAAAAAAAA=="/>
                </a:ext>
              </a:extLst>
            </p:cNvSpPr>
            <p:nvPr/>
          </p:nvSpPr>
          <p:spPr>
            <a:xfrm>
              <a:off x="395605" y="3213100"/>
              <a:ext cx="4946015" cy="969010"/>
            </a:xfrm>
            <a:custGeom>
              <a:avLst/>
              <a:gdLst/>
              <a:ahLst/>
              <a:cxnLst/>
              <a:rect l="0" t="0" r="4946015" b="969010"/>
              <a:pathLst>
                <a:path w="4946015" h="969010">
                  <a:moveTo>
                    <a:pt x="484441" y="242188"/>
                  </a:moveTo>
                  <a:lnTo>
                    <a:pt x="242214" y="242188"/>
                  </a:lnTo>
                  <a:lnTo>
                    <a:pt x="251732" y="289355"/>
                  </a:lnTo>
                  <a:lnTo>
                    <a:pt x="277690" y="327866"/>
                  </a:lnTo>
                  <a:lnTo>
                    <a:pt x="316189" y="353827"/>
                  </a:lnTo>
                  <a:lnTo>
                    <a:pt x="363334" y="363347"/>
                  </a:lnTo>
                  <a:lnTo>
                    <a:pt x="410476" y="353827"/>
                  </a:lnTo>
                  <a:lnTo>
                    <a:pt x="448971" y="327866"/>
                  </a:lnTo>
                  <a:lnTo>
                    <a:pt x="474925" y="289355"/>
                  </a:lnTo>
                  <a:lnTo>
                    <a:pt x="484441" y="242188"/>
                  </a:lnTo>
                  <a:close/>
                </a:path>
              </a:pathLst>
            </a:custGeom>
            <a:solidFill>
              <a:srgbClr val="CDCD7A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8" name="object 10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9m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TExMQMAAAAEAAAAAAAAAAAAAAAAAAAAAAAAAAeAAAAaAAAAAAAAAAAAAAAAAAAAAAAAAAAAAAAECcAABAnAAAAAAAAAAAAAAAAAAAAAAAAAAAAAAAAAAAAAAAAAAAAABQAAAAAAAAAwMD/AAAAAABkAAAAMgAAAAAAAABkAAAAAAAAAH9/fwAKAAAAHwAAAFQAAAAAAAAFAAAAAQAAAAAAAAAAAAAAAAAAAAAAAAAAAAAAAAAAAAAAAAAA/2YAAH9/fwAAAAADzMzMAMDA/wB/f38AAAAAAAAAAAAAAAAAAAAAAAAAAAAhAAAAGAAAABQAAABvAgAAxBMAAFkiAAB8JQAAAAAAAA=="/>
                </a:ext>
              </a:extLst>
            </p:cNvSpPr>
            <p:nvPr/>
          </p:nvSpPr>
          <p:spPr>
            <a:xfrm>
              <a:off x="395605" y="3213100"/>
              <a:ext cx="5187950" cy="2880360"/>
            </a:xfrm>
            <a:custGeom>
              <a:avLst/>
              <a:gdLst/>
              <a:ahLst/>
              <a:cxnLst/>
              <a:rect l="0" t="0" r="5187950" b="2880360"/>
              <a:pathLst>
                <a:path w="5187950" h="2880360">
                  <a:moveTo>
                    <a:pt x="4703191" y="726694"/>
                  </a:moveTo>
                  <a:lnTo>
                    <a:pt x="4703191" y="2395918"/>
                  </a:lnTo>
                </a:path>
              </a:pathLst>
            </a:custGeom>
            <a:noFill/>
            <a:ln w="38100" cap="flat" cmpd="sng" algn="ctr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11" name="object 11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VBwAAsBYAAHUbAAAaIgAAEAAAAA=="/>
              </a:ext>
            </a:extLst>
          </p:cNvSpPr>
          <p:nvPr/>
        </p:nvSpPr>
        <p:spPr>
          <a:xfrm>
            <a:off x="1273175" y="3688080"/>
            <a:ext cx="3190240" cy="1855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304800" marR="297180" indent="-1905" algn="ctr" defTabSz="91440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Я от бабушки ушел, Я от дедушки ушел,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2700" marR="5080" indent="0" algn="ctr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Отгадайте</a:t>
            </a:r>
            <a:r>
              <a:rPr sz="2000" b="1" spc="-2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 b="1">
                <a:solidFill>
                  <a:srgbClr val="CC3300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без подсказки Из какой ушел я сказки.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</p:txBody>
      </p:sp>
      <p:pic>
        <p:nvPicPr>
          <p:cNvPr id="12" name="object 12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DLi5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oycAAKkQAAAvNQAA0CY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6443345" y="2708275"/>
            <a:ext cx="2202180" cy="360108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3" name="object 13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6dHst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bgIAAEIEAAASDQAA5g4AAB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94970" y="692150"/>
            <a:ext cx="1729740" cy="172974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EMAAAAEAAAAAAAAAAAAAAAAAAAAAAAAAAfAAAAVAAAAAAAAAAAAAAAAAAAAAAAAAAAAAAAAAAAAAAAAAAAAAAAAAAAAAAAAAAAAAAAAAAAAAAAAAAAAAAAAAAAAAAAAAAAAAAAAAAAAAAAAAAAAAAAAAAAACEAAAAYAAAAFAAAAP4AAAAgAAAAXjgAAF0qAAAQAAAA"/>
              </a:ext>
            </a:extLst>
          </p:cNvGrpSpPr>
          <p:nvPr/>
        </p:nvGrpSpPr>
        <p:grpSpPr>
          <a:xfrm>
            <a:off x="161290" y="20320"/>
            <a:ext cx="9001760" cy="6866255"/>
            <a:chOff x="161290" y="20320"/>
            <a:chExt cx="9001760" cy="6866255"/>
          </a:xfrm>
        </p:grpSpPr>
        <p:pic>
          <p:nvPicPr>
            <p:cNvPr id="22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f0l/9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KwEAAHAOAABuIAAAMC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189865" y="2346960"/>
              <a:ext cx="5081905" cy="45110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1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Jlm/w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zs7OwMAAAAEAAAAAAAAAAAAAAAAAAAAAAAAAAeAAAAaAAAAAAAAAAAAAAAAAAAAAAAAAAAAAAAECcAABAnAAAAAAAAAAAAAAAAAAAAAAAAAAAAAAAAAAAAAAAAAAAAABQAAAAAAAAAwMD/AAAAAABkAAAAMgAAAAAAAABkAAAAAAAAAH9/fwAKAAAAHwAAAFQAAAAAAAAFAAAAAQAAAAAAAAAAAAAAAAAAAAAAAAAAAAAAAAAAAAAAAAAAmWb/AH9/fwAAAAADzMzMAMDA/wB/f38AAAAAAAAAAAAAAAAAAAAAAAAAAAAhAAAAGAAAABQAAAArAQAAcA4AAG8gAAAxKgAAAAAAAA=="/>
                </a:ext>
              </a:extLst>
            </p:cNvSpPr>
            <p:nvPr/>
          </p:nvSpPr>
          <p:spPr>
            <a:xfrm>
              <a:off x="189865" y="2346960"/>
              <a:ext cx="5082540" cy="4511675"/>
            </a:xfrm>
            <a:custGeom>
              <a:avLst/>
              <a:gdLst/>
              <a:ahLst/>
              <a:cxnLst/>
              <a:rect l="0" t="0" r="5082540" b="4511675"/>
              <a:pathLst>
                <a:path w="5082540" h="4511675">
                  <a:moveTo>
                    <a:pt x="2510158" y="4511165"/>
                  </a:moveTo>
                  <a:lnTo>
                    <a:pt x="2129040" y="3410216"/>
                  </a:lnTo>
                  <a:lnTo>
                    <a:pt x="1559191" y="3933647"/>
                  </a:lnTo>
                  <a:lnTo>
                    <a:pt x="1614309" y="3160394"/>
                  </a:lnTo>
                  <a:lnTo>
                    <a:pt x="426872" y="3526624"/>
                  </a:lnTo>
                  <a:lnTo>
                    <a:pt x="1103769" y="2812034"/>
                  </a:lnTo>
                  <a:lnTo>
                    <a:pt x="164858" y="2340355"/>
                  </a:lnTo>
                  <a:lnTo>
                    <a:pt x="1140345" y="1943353"/>
                  </a:lnTo>
                  <a:lnTo>
                    <a:pt x="0" y="1063116"/>
                  </a:lnTo>
                  <a:lnTo>
                    <a:pt x="1678444" y="1569719"/>
                  </a:lnTo>
                  <a:lnTo>
                    <a:pt x="1749818" y="721867"/>
                  </a:lnTo>
                  <a:lnTo>
                    <a:pt x="2422918" y="1316862"/>
                  </a:lnTo>
                </a:path>
              </a:pathLst>
            </a:custGeom>
            <a:noFill/>
            <a:ln w="57150" cap="flat" cmpd="sng" algn="ctr">
              <a:solidFill>
                <a:srgbClr val="9966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0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OQS7r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wgAAMMXAAAtGgAAiSA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1315085" y="3862705"/>
              <a:ext cx="2940050" cy="14262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9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0ogAM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NRYAADEAAAD2NQAAKhw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3609975" y="31115"/>
              <a:ext cx="5161915" cy="45472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object 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2nD1j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SwQAAJIKAADACQAA4BE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697865" y="1718310"/>
              <a:ext cx="887095" cy="118745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7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+/v4MAAAAEAAAAAAAAAAAAAAAAAAAAAAAAAAeAAAAaAAAAAAAAAAAAAAAAAAAAAAAAAAAAAAAECcAABAnAAAAAAAAAAAAAAAAAAAAAAAAAAAAAAAAAAAAAAAAAAAAABQAAAAAAAAAwMD/AAAAAABkAAAAMgAAAAAAAABkAAAAAAAAAH9/fwAKAAAAHwAAAFQAAAAAAAAFAAAAAQAAAAAAAAAAAAAAAAAAAAAAAAAAAAAAAAAAAAAAAAAAAAD/AH9/fwAAAAADzMzMAMDA/wB/f38AAAAAAAAAAAAAAAAAAAAAAAAAAAAhAAAAGAAAABQAAABLBAAAkgoAAMAJAADgEQAAAAAAAA=="/>
                </a:ext>
              </a:extLst>
            </p:cNvSpPr>
            <p:nvPr/>
          </p:nvSpPr>
          <p:spPr>
            <a:xfrm>
              <a:off x="697865" y="1718310"/>
              <a:ext cx="887095" cy="1187450"/>
            </a:xfrm>
            <a:custGeom>
              <a:avLst/>
              <a:gdLst/>
              <a:ahLst/>
              <a:cxnLst/>
              <a:rect l="0" t="0" r="887095" b="1187450"/>
              <a:pathLst>
                <a:path w="887095" h="1187450">
                  <a:moveTo>
                    <a:pt x="0" y="704850"/>
                  </a:moveTo>
                  <a:lnTo>
                    <a:pt x="338785" y="508381"/>
                  </a:lnTo>
                  <a:lnTo>
                    <a:pt x="294690" y="0"/>
                  </a:lnTo>
                  <a:lnTo>
                    <a:pt x="495578" y="469011"/>
                  </a:lnTo>
                  <a:lnTo>
                    <a:pt x="886904" y="482473"/>
                  </a:lnTo>
                  <a:lnTo>
                    <a:pt x="548182" y="678941"/>
                  </a:lnTo>
                  <a:lnTo>
                    <a:pt x="592264" y="1187196"/>
                  </a:lnTo>
                  <a:lnTo>
                    <a:pt x="391388" y="718185"/>
                  </a:lnTo>
                  <a:lnTo>
                    <a:pt x="0" y="704850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6" name="object 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yxRJ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tA4AAMAIAACoFAAA4w0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2390140" y="1422400"/>
              <a:ext cx="967740" cy="8350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5" name="object 10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8/Pw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C0DgAAwAgAAKgUAADkDQAAAAAAAA=="/>
                </a:ext>
              </a:extLst>
            </p:cNvSpPr>
            <p:nvPr/>
          </p:nvSpPr>
          <p:spPr>
            <a:xfrm>
              <a:off x="2390140" y="1422400"/>
              <a:ext cx="967740" cy="835660"/>
            </a:xfrm>
            <a:custGeom>
              <a:avLst/>
              <a:gdLst/>
              <a:ahLst/>
              <a:cxnLst/>
              <a:rect l="0" t="0" r="967740" b="835660"/>
              <a:pathLst>
                <a:path w="967740" h="835660">
                  <a:moveTo>
                    <a:pt x="298069" y="835532"/>
                  </a:moveTo>
                  <a:lnTo>
                    <a:pt x="357378" y="456056"/>
                  </a:lnTo>
                  <a:lnTo>
                    <a:pt x="0" y="202691"/>
                  </a:lnTo>
                  <a:lnTo>
                    <a:pt x="427481" y="298195"/>
                  </a:lnTo>
                  <a:lnTo>
                    <a:pt x="669418" y="0"/>
                  </a:lnTo>
                  <a:lnTo>
                    <a:pt x="610236" y="379475"/>
                  </a:lnTo>
                  <a:lnTo>
                    <a:pt x="967614" y="632840"/>
                  </a:lnTo>
                  <a:lnTo>
                    <a:pt x="540132" y="537337"/>
                  </a:lnTo>
                  <a:lnTo>
                    <a:pt x="298069" y="835532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4" name="object 1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7hQ8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gB8AAEkhAADLJgAAeCc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5120640" y="5410835"/>
              <a:ext cx="1185545" cy="100520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3" name="object 1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Mz/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Hh4uMMAAAAEAAAAAAAAAAAAAAAAAAAAAAAAAAeAAAAaAAAAAAAAAAAAAAAAAAAAAAAAAAAAAAAECcAABAnAAAAAAAAAAAAAAAAAAAAAAAAAAAAAAAAAAAAAAAAAAAAABQAAAAAAAAAwMD/AAAAAABkAAAAMgAAAAAAAABkAAAAAAAAAH9/fwAKAAAAHwAAAFQAAAAAAAAFAAAAAQAAAAAAAAAAAAAAAAAAAAAAAAAAAAAAAAAAAAAAAAAAzP//AH9/fwAAAAADzMzMAMDA/wB/f38AAAAAAAAAAAAAAAAAAAAAAAAAAAAhAAAAGAAAABQAAACAHwAASSEAAMwmAAB5JwAAAAAAAA=="/>
                </a:ext>
              </a:extLst>
            </p:cNvSpPr>
            <p:nvPr/>
          </p:nvSpPr>
          <p:spPr>
            <a:xfrm>
              <a:off x="5120640" y="5410835"/>
              <a:ext cx="1186180" cy="1005840"/>
            </a:xfrm>
            <a:custGeom>
              <a:avLst/>
              <a:gdLst/>
              <a:ahLst/>
              <a:cxnLst/>
              <a:rect l="0" t="0" r="1186180" b="1005840"/>
              <a:pathLst>
                <a:path w="1186180" h="1005840">
                  <a:moveTo>
                    <a:pt x="0" y="734505"/>
                  </a:moveTo>
                  <a:lnTo>
                    <a:pt x="453389" y="454736"/>
                  </a:lnTo>
                  <a:lnTo>
                    <a:pt x="396239" y="0"/>
                  </a:lnTo>
                  <a:lnTo>
                    <a:pt x="662940" y="372744"/>
                  </a:lnTo>
                  <a:lnTo>
                    <a:pt x="1185800" y="270700"/>
                  </a:lnTo>
                  <a:lnTo>
                    <a:pt x="732410" y="550469"/>
                  </a:lnTo>
                  <a:lnTo>
                    <a:pt x="789560" y="1005269"/>
                  </a:lnTo>
                  <a:lnTo>
                    <a:pt x="522859" y="632460"/>
                  </a:lnTo>
                  <a:lnTo>
                    <a:pt x="0" y="734505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2" name="object 1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B/Xz4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4ikAAJsfAACqNQAA0CcAAAAAAAA="/>
                </a:ext>
              </a:extLst>
            </p:cNvPicPr>
            <p:nvPr/>
          </p:nvPicPr>
          <p:blipFill>
            <a:blip xmlns:r="http://schemas.openxmlformats.org/officeDocument/2006/relationships" r:embed="rId8"/>
            <a:stretch>
              <a:fillRect/>
            </a:stretch>
          </p:blipFill>
          <p:spPr>
            <a:xfrm>
              <a:off x="6808470" y="5137785"/>
              <a:ext cx="1915160" cy="13341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1" name="object 1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//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2trq8MAAAAEAAAAAAAAAAAAAAAAAAAAAAAAAAeAAAAaAAAAAAAAAAAAAAAAAAAAAAAAAAAAAAAECcAABAnAAAAAAAAAAAAAAAAAAAAAAAAAAAAAAAAAAAAAAAAAAAAABQAAAAAAAAAwMD/AAAAAABkAAAAMgAAAAAAAABkAAAAAAAAAH9/fwAKAAAAHwAAAFQAAAAAAAAFAAAAAQAAAAAAAAAAAAAAAAAAAAAAAAAAAAAAAAAAAAAAAAAA//8AAH9/fwAAAAADzMzMAMDA/wB/f38AAAAAAAAAAAAAAAAAAAAAAAAAAAAhAAAAGAAAABQAAADiKQAAmx8AAKo1AADQJwAAAAAAAA=="/>
                </a:ext>
              </a:extLst>
            </p:cNvSpPr>
            <p:nvPr/>
          </p:nvSpPr>
          <p:spPr>
            <a:xfrm>
              <a:off x="6808470" y="5137785"/>
              <a:ext cx="1915160" cy="1334135"/>
            </a:xfrm>
            <a:custGeom>
              <a:avLst/>
              <a:gdLst/>
              <a:ahLst/>
              <a:cxnLst/>
              <a:rect l="0" t="0" r="1915160" b="1334135"/>
              <a:pathLst>
                <a:path w="1915160" h="1334135">
                  <a:moveTo>
                    <a:pt x="0" y="278130"/>
                  </a:moveTo>
                  <a:lnTo>
                    <a:pt x="836041" y="480377"/>
                  </a:lnTo>
                  <a:lnTo>
                    <a:pt x="1228345" y="0"/>
                  </a:lnTo>
                  <a:lnTo>
                    <a:pt x="1174624" y="617880"/>
                  </a:lnTo>
                  <a:lnTo>
                    <a:pt x="1914906" y="1055941"/>
                  </a:lnTo>
                  <a:lnTo>
                    <a:pt x="1078865" y="853694"/>
                  </a:lnTo>
                  <a:lnTo>
                    <a:pt x="686561" y="1334046"/>
                  </a:lnTo>
                  <a:lnTo>
                    <a:pt x="740282" y="716191"/>
                  </a:lnTo>
                  <a:lnTo>
                    <a:pt x="0" y="278130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0" name="object 1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yMM/y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RAcAAF0BAABuDgAAlgYAAAAAAAA="/>
                </a:ext>
              </a:extLst>
            </p:cNvPicPr>
            <p:nvPr/>
          </p:nvPicPr>
          <p:blipFill>
            <a:blip xmlns:r="http://schemas.openxmlformats.org/officeDocument/2006/relationships" r:embed="rId9"/>
            <a:stretch>
              <a:fillRect/>
            </a:stretch>
          </p:blipFill>
          <p:spPr>
            <a:xfrm>
              <a:off x="1181100" y="221615"/>
              <a:ext cx="1164590" cy="8489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9" name="object 1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Mz/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ra2toMAAAAEAAAAAAAAAAAAAAAAAAAAAAAAAAeAAAAaAAAAAAAAAAAAAAAAAAAAAAAAAAAAAAAECcAABAnAAAAAAAAAAAAAAAAAAAAAAAAAAAAAAAAAAAAAAAAAAAAABQAAAAAAAAAwMD/AAAAAABkAAAAMgAAAAAAAABkAAAAAAAAAH9/fwAKAAAAHwAAAFQAAAAAAAAFAAAAAQAAAAAAAAAAAAAAAAAAAAAAAAAAAAAAAAAAAAAAAAAAzP//AH9/fwAAAAADzMzMAMDA/wB/f38AAAAAAAAAAAAAAAAAAAAAAAAAAAAhAAAAGAAAABQAAABEBwAAXQEAAG4OAACXBgAAAAAAAA=="/>
                </a:ext>
              </a:extLst>
            </p:cNvSpPr>
            <p:nvPr/>
          </p:nvSpPr>
          <p:spPr>
            <a:xfrm>
              <a:off x="1181100" y="221615"/>
              <a:ext cx="1164590" cy="849630"/>
            </a:xfrm>
            <a:custGeom>
              <a:avLst/>
              <a:gdLst/>
              <a:ahLst/>
              <a:cxnLst/>
              <a:rect l="0" t="0" r="1164590" b="849630"/>
              <a:pathLst>
                <a:path w="1164590" h="849630">
                  <a:moveTo>
                    <a:pt x="0" y="0"/>
                  </a:moveTo>
                  <a:lnTo>
                    <a:pt x="526923" y="284353"/>
                  </a:lnTo>
                  <a:lnTo>
                    <a:pt x="851663" y="55372"/>
                  </a:lnTo>
                  <a:lnTo>
                    <a:pt x="732790" y="434594"/>
                  </a:lnTo>
                  <a:lnTo>
                    <a:pt x="1164464" y="849503"/>
                  </a:lnTo>
                  <a:lnTo>
                    <a:pt x="637540" y="565150"/>
                  </a:lnTo>
                  <a:lnTo>
                    <a:pt x="312800" y="794131"/>
                  </a:lnTo>
                  <a:lnTo>
                    <a:pt x="431672" y="4149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8" name="object 1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I0CHs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9zAAAGEDAACSNgAA3wkAAAAAAAA="/>
                </a:ext>
              </a:extLst>
            </p:cNvPicPr>
            <p:nvPr/>
          </p:nvPicPr>
          <p:blipFill>
            <a:blip xmlns:r="http://schemas.openxmlformats.org/officeDocument/2006/relationships" r:embed="rId10"/>
            <a:stretch>
              <a:fillRect/>
            </a:stretch>
          </p:blipFill>
          <p:spPr>
            <a:xfrm>
              <a:off x="7959725" y="549275"/>
              <a:ext cx="911225" cy="10553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7" name="object 1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8A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f39/cMAAAAEAAAAAAAAAAAAAAAAAAAAAAAAAAeAAAAaAAAAAAAAAAAAAAAAAAAAAAAAAAAAAAAECcAABAnAAAAAAAAAAAAAAAAAAAAAAAAAAAAAAAAAAAAAAAAAAAAABQAAAAAAAAAwMD/AAAAAABkAAAAMgAAAAAAAABkAAAAAAAAAH9/fwAKAAAAHwAAAFQAAAAAAAAFAAAAAQAAAAAAAAAAAAAAAAAAAAAAAAAAAAAAAAAAAAAAAAAA/wAAAH9/fwAAAAADzMzMAMDA/wB/f38AAAAAAAAAAAAAAAAAAAAAAAAAAAAhAAAAGAAAABQAAAD3MAAAYQMAAJM2AADgCQAAAAAAAA=="/>
                </a:ext>
              </a:extLst>
            </p:cNvSpPr>
            <p:nvPr/>
          </p:nvSpPr>
          <p:spPr>
            <a:xfrm>
              <a:off x="7959725" y="549275"/>
              <a:ext cx="911860" cy="1056005"/>
            </a:xfrm>
            <a:custGeom>
              <a:avLst/>
              <a:gdLst/>
              <a:ahLst/>
              <a:cxnLst/>
              <a:rect l="0" t="0" r="911860" b="1056005"/>
              <a:pathLst>
                <a:path w="911860" h="1056005">
                  <a:moveTo>
                    <a:pt x="0" y="564388"/>
                  </a:moveTo>
                  <a:lnTo>
                    <a:pt x="361696" y="434975"/>
                  </a:lnTo>
                  <a:lnTo>
                    <a:pt x="413384" y="0"/>
                  </a:lnTo>
                  <a:lnTo>
                    <a:pt x="533781" y="421132"/>
                  </a:lnTo>
                  <a:lnTo>
                    <a:pt x="911479" y="491109"/>
                  </a:lnTo>
                  <a:lnTo>
                    <a:pt x="549783" y="620522"/>
                  </a:lnTo>
                  <a:lnTo>
                    <a:pt x="498095" y="1055497"/>
                  </a:lnTo>
                  <a:lnTo>
                    <a:pt x="377698" y="634364"/>
                  </a:lnTo>
                  <a:lnTo>
                    <a:pt x="0" y="564388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6" name="object 1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SoJOU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qRIAAD4AAACcGAAAYgUAAAAAAAA="/>
                </a:ext>
              </a:extLst>
            </p:cNvPicPr>
            <p:nvPr/>
          </p:nvPicPr>
          <p:blipFill>
            <a:blip xmlns:r="http://schemas.openxmlformats.org/officeDocument/2006/relationships" r:embed="rId11"/>
            <a:stretch>
              <a:fillRect/>
            </a:stretch>
          </p:blipFill>
          <p:spPr>
            <a:xfrm>
              <a:off x="3033395" y="39370"/>
              <a:ext cx="967105" cy="8356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5" name="object 20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8A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+/v4MAAAAEAAAAAAAAAAAAAAAAAAAAAAAAAAeAAAAaAAAAAAAAAAAAAAAAAAAAAAAAAAAAAAAECcAABAnAAAAAAAAAAAAAAAAAAAAAAAAAAAAAAAAAAAAAAAAAAAAABQAAAAAAAAAwMD/AAAAAABkAAAAMgAAAAAAAABkAAAAAAAAAH9/fwAKAAAAHwAAAFQAAAAAAAAFAAAAAQAAAAAAAAAAAAAAAAAAAAAAAAAAAAAAAAAAAAAAAAAA/wD/AH9/fwAAAAADzMzMAMDA/wB/f38AAAAAAAAAAAAAAAAAAAAAAAAAAAAhAAAAGAAAABQAAACpEgAAPgAAAJ0YAABiBQAAAAAAAA=="/>
                </a:ext>
              </a:extLst>
            </p:cNvSpPr>
            <p:nvPr/>
          </p:nvSpPr>
          <p:spPr>
            <a:xfrm>
              <a:off x="3033395" y="39370"/>
              <a:ext cx="967740" cy="835660"/>
            </a:xfrm>
            <a:custGeom>
              <a:avLst/>
              <a:gdLst/>
              <a:ahLst/>
              <a:cxnLst/>
              <a:rect l="0" t="0" r="967740" b="835660"/>
              <a:pathLst>
                <a:path w="967740" h="835660">
                  <a:moveTo>
                    <a:pt x="298195" y="835659"/>
                  </a:moveTo>
                  <a:lnTo>
                    <a:pt x="357378" y="456183"/>
                  </a:lnTo>
                  <a:lnTo>
                    <a:pt x="0" y="202819"/>
                  </a:lnTo>
                  <a:lnTo>
                    <a:pt x="427481" y="298323"/>
                  </a:lnTo>
                  <a:lnTo>
                    <a:pt x="669545" y="0"/>
                  </a:lnTo>
                  <a:lnTo>
                    <a:pt x="610235" y="379475"/>
                  </a:lnTo>
                  <a:lnTo>
                    <a:pt x="967613" y="632840"/>
                  </a:lnTo>
                  <a:lnTo>
                    <a:pt x="540132" y="537337"/>
                  </a:lnTo>
                  <a:lnTo>
                    <a:pt x="298195" y="835659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4" name="object 2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7ep+F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4jMAABsXAABAOAAAPhwAAAAAAAA="/>
                </a:ext>
              </a:extLst>
            </p:cNvPicPr>
            <p:nvPr/>
          </p:nvPicPr>
          <p:blipFill>
            <a:blip xmlns:r="http://schemas.openxmlformats.org/officeDocument/2006/relationships" r:embed="rId12"/>
            <a:stretch>
              <a:fillRect/>
            </a:stretch>
          </p:blipFill>
          <p:spPr>
            <a:xfrm>
              <a:off x="8434070" y="3756025"/>
              <a:ext cx="709930" cy="8350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" name="object 2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D/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f39/cMAAAAEAAAAAAAAAAAAAAAAAAAAAAAAAAeAAAAaAAAAAAAAAAAAAAAAAAAAAAAAAAAAAAAECcAABAnAAAAAAAAAAAAAAAAAAAAAAAAAAAAAAAAAAAAAAAAAAAAABQAAAAAAAAAwMD/AAAAAABkAAAAMgAAAAAAAABkAAAAAAAAAH9/fwAKAAAAHwAAAFQAAAAAAAAFAAAAAQAAAAAAAAAAAAAAAAAAAAAAAAAAAAAAAAAAAAAAAAAAAP8AAH9/fwAAAAADzMzMAMDA/wB/f38AAAAAAAAAAAAAAAAAAAAAAAAAAAAhAAAAGAAAABQAAADiMwAAGxcAAEE4AAA/HAAAAAAAAA=="/>
                </a:ext>
              </a:extLst>
            </p:cNvSpPr>
            <p:nvPr/>
          </p:nvSpPr>
          <p:spPr>
            <a:xfrm>
              <a:off x="8434070" y="3756025"/>
              <a:ext cx="710565" cy="835660"/>
            </a:xfrm>
            <a:custGeom>
              <a:avLst/>
              <a:gdLst/>
              <a:ahLst/>
              <a:cxnLst/>
              <a:rect l="0" t="0" r="710565" b="835660"/>
              <a:pathLst>
                <a:path w="710565" h="835660">
                  <a:moveTo>
                    <a:pt x="710056" y="575300"/>
                  </a:moveTo>
                  <a:lnTo>
                    <a:pt x="540130" y="537336"/>
                  </a:lnTo>
                  <a:lnTo>
                    <a:pt x="298196" y="835532"/>
                  </a:lnTo>
                </a:path>
              </a:pathLst>
            </a:custGeom>
            <a:noFill/>
            <a:ln w="38100" cap="flat" cmpd="sng" algn="ctr">
              <a:solidFill>
                <a:srgbClr val="00FF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EMAAAAEAAAAAAAAAAAAAAAAAAAAAAAAAAfAAAAVAAAAAAAAAAAAAAAAAAAAAAAAAAAAAAAAAAAAAAAAAAAAAAAAAAAAAAAAAAAAAAAAAAAAAAAAAAAAAAAAAAAAAAAAAAAAAAAAAAAAAAAAAAAAAAAAAAAACEAAAAYAAAAFAAAAAAAAABXCgAAJysAAJspAAAQAAAA"/>
              </a:ext>
            </a:extLst>
          </p:cNvGrpSpPr>
          <p:nvPr/>
        </p:nvGrpSpPr>
        <p:grpSpPr>
          <a:xfrm>
            <a:off x="0" y="1680845"/>
            <a:ext cx="7014845" cy="5082540"/>
            <a:chOff x="0" y="1680845"/>
            <a:chExt cx="7014845" cy="5082540"/>
          </a:xfrm>
        </p:grpSpPr>
        <p:pic>
          <p:nvPicPr>
            <p:cNvPr id="6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35FO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N0WAABIDwAAzyU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3716655"/>
              <a:ext cx="2484120" cy="24295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5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gIC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/Pz88MAAAAEAAAAAAAAAAAAAAAAAAAAAAAAAAeAAAAaAAAAAAAAAAAAAAAAAAAAAAAAAAAAAAAECcAABAnAAAAAAAAAAAAAAAAAAAAAAAAAAAAAAAAAAAAAAAAAAAAABQAAAAAAAAAwMD/AAAAAABkAAAAMgAAAAAAAABkAAAAAAAAAH9/fwAKAAAAHwAAAFQAAACAgIAAAAAAAQAAAAAAAAAAAAAAAAAAAAAAAAAAAAAAAAAAAAAAAAAAAAAAAn9/fwAAAAADzMzMAMDA/wB/f38AAAAAAAAAAAAAAAAAAAAAAAAAAAAhAAAAGAAAABQAAABYDgAAzwoAACcrAACbKQAAAAAAAA=="/>
                </a:ext>
              </a:extLst>
            </p:cNvSpPr>
            <p:nvPr/>
          </p:nvSpPr>
          <p:spPr>
            <a:xfrm>
              <a:off x="2331720" y="1757045"/>
              <a:ext cx="4683125" cy="5006340"/>
            </a:xfrm>
            <a:custGeom>
              <a:avLst/>
              <a:gdLst/>
              <a:ahLst/>
              <a:cxnLst/>
              <a:rect l="0" t="0" r="4683125" b="5006340"/>
              <a:pathLst>
                <a:path w="4683125" h="5006340">
                  <a:moveTo>
                    <a:pt x="4682617" y="0"/>
                  </a:moveTo>
                  <a:lnTo>
                    <a:pt x="4568317" y="0"/>
                  </a:lnTo>
                  <a:lnTo>
                    <a:pt x="4568317" y="38100"/>
                  </a:lnTo>
                  <a:lnTo>
                    <a:pt x="4568317" y="76200"/>
                  </a:lnTo>
                  <a:lnTo>
                    <a:pt x="4568317" y="4845837"/>
                  </a:lnTo>
                  <a:lnTo>
                    <a:pt x="1211834" y="4845837"/>
                  </a:lnTo>
                  <a:lnTo>
                    <a:pt x="1173734" y="4845837"/>
                  </a:lnTo>
                  <a:lnTo>
                    <a:pt x="1097534" y="4845837"/>
                  </a:lnTo>
                  <a:lnTo>
                    <a:pt x="1097534" y="4805108"/>
                  </a:lnTo>
                  <a:lnTo>
                    <a:pt x="1097534" y="4025747"/>
                  </a:lnTo>
                  <a:lnTo>
                    <a:pt x="1097534" y="3987647"/>
                  </a:lnTo>
                  <a:lnTo>
                    <a:pt x="1097534" y="3949547"/>
                  </a:lnTo>
                  <a:lnTo>
                    <a:pt x="1097534" y="3911447"/>
                  </a:lnTo>
                  <a:lnTo>
                    <a:pt x="139827" y="3911447"/>
                  </a:lnTo>
                  <a:lnTo>
                    <a:pt x="101727" y="3911447"/>
                  </a:lnTo>
                  <a:lnTo>
                    <a:pt x="63627" y="3911447"/>
                  </a:lnTo>
                  <a:lnTo>
                    <a:pt x="63627" y="3949547"/>
                  </a:lnTo>
                  <a:lnTo>
                    <a:pt x="0" y="3949547"/>
                  </a:lnTo>
                  <a:lnTo>
                    <a:pt x="355993" y="4259846"/>
                  </a:lnTo>
                  <a:lnTo>
                    <a:pt x="1159382" y="4960124"/>
                  </a:lnTo>
                  <a:lnTo>
                    <a:pt x="1211834" y="5005781"/>
                  </a:lnTo>
                  <a:lnTo>
                    <a:pt x="1211834" y="4960124"/>
                  </a:lnTo>
                  <a:lnTo>
                    <a:pt x="4682617" y="4960124"/>
                  </a:lnTo>
                  <a:lnTo>
                    <a:pt x="4682617" y="4883924"/>
                  </a:lnTo>
                  <a:lnTo>
                    <a:pt x="4682617" y="0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4" name="object 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//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8wAAAAAAQAAAAAAAAAAAAAAAAAAAAAAAAAAAAAAAAAAAAAAAAAAAAAAAn9/fwAAAAADzMzMAMDA/wB/f38AAAAAAAAAAAAAAAAAAAAAAAAAAAAhAAAAGAAAABQAAACADgAAkwoAAHIqAACfKAAAAAAAAA=="/>
                </a:ext>
              </a:extLst>
            </p:cNvSpPr>
            <p:nvPr/>
          </p:nvSpPr>
          <p:spPr>
            <a:xfrm>
              <a:off x="2357120" y="1718945"/>
              <a:ext cx="4542790" cy="4884420"/>
            </a:xfrm>
            <a:custGeom>
              <a:avLst/>
              <a:gdLst/>
              <a:ahLst/>
              <a:cxnLst/>
              <a:rect l="0" t="0" r="4542790" b="4884420"/>
              <a:pathLst>
                <a:path w="4542790" h="4884420">
                  <a:moveTo>
                    <a:pt x="4542790" y="0"/>
                  </a:moveTo>
                  <a:lnTo>
                    <a:pt x="0" y="0"/>
                  </a:lnTo>
                  <a:lnTo>
                    <a:pt x="0" y="3949547"/>
                  </a:lnTo>
                  <a:lnTo>
                    <a:pt x="1072007" y="4883924"/>
                  </a:lnTo>
                  <a:lnTo>
                    <a:pt x="2242312" y="4883924"/>
                  </a:lnTo>
                  <a:lnTo>
                    <a:pt x="4542790" y="4883924"/>
                  </a:lnTo>
                  <a:lnTo>
                    <a:pt x="4542790" y="0"/>
                  </a:lnTo>
                  <a:close/>
                </a:path>
              </a:pathLst>
            </a:custGeom>
            <a:solidFill>
              <a:srgbClr val="FFFFCC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" name="object 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B4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D/AH9/fwAAAAADzMzMAMDA/wB/f38AAAAAAAAAAAAAAAAAAAAAAAAAAAAhAAAAGAAAABQAAACADgAAkwoAAHIqAACfKAAAAAAAAA=="/>
                </a:ext>
              </a:extLst>
            </p:cNvSpPr>
            <p:nvPr/>
          </p:nvSpPr>
          <p:spPr>
            <a:xfrm>
              <a:off x="2357120" y="1718945"/>
              <a:ext cx="4542790" cy="4884420"/>
            </a:xfrm>
            <a:custGeom>
              <a:avLst/>
              <a:gdLst/>
              <a:ahLst/>
              <a:cxnLst/>
              <a:rect l="0" t="0" r="4542790" b="4884420"/>
              <a:pathLst>
                <a:path w="4542790" h="4884420">
                  <a:moveTo>
                    <a:pt x="0" y="3949547"/>
                  </a:moveTo>
                  <a:lnTo>
                    <a:pt x="1072006" y="3949547"/>
                  </a:lnTo>
                  <a:lnTo>
                    <a:pt x="1072006" y="4883924"/>
                  </a:lnTo>
                  <a:lnTo>
                    <a:pt x="0" y="3949547"/>
                  </a:lnTo>
                  <a:close/>
                </a:path>
              </a:pathLst>
            </a:custGeom>
            <a:noFill/>
            <a:ln w="7620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7" name="object 7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YEgAAmgsAAJkmAACDJAAAEAAAAA=="/>
              </a:ext>
            </a:extLst>
          </p:cNvSpPr>
          <p:nvPr/>
        </p:nvSpPr>
        <p:spPr>
          <a:xfrm>
            <a:off x="2941320" y="1885950"/>
            <a:ext cx="3333115" cy="404939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438785" marR="5080" indent="-426720" algn="just" defTabSz="91440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Он дружок зверям и детям, Он живое существо,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268605" marR="137160" indent="-123825" algn="just" defTabSz="914400">
              <a:lnSpc>
                <a:spcPts val="2640"/>
              </a:lnSpc>
              <a:spcBef>
                <a:spcPts val="12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Но таких на белом свете Больше нет ни одного.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173990" marR="129540" indent="-36830" algn="just" defTabSz="914400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Потому что он не птица, Не тигренок, не лисица, Не котенок, не щенок,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0" marR="0" indent="0" algn="ctr" defTabSz="914400">
              <a:lnSpc>
                <a:spcPct val="100000"/>
              </a:lnSpc>
              <a:spcBef>
                <a:spcPts val="11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Не волчонок, не сурок…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  <a:p>
            <a:pPr marL="281940" marR="274320" indent="635" algn="ctr" defTabSz="914400">
              <a:lnSpc>
                <a:spcPct val="110000"/>
              </a:lnSpc>
              <a:spcBef>
                <a:spcPts val="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Но заснято для кино</a:t>
            </a:r>
            <a:r>
              <a:rPr sz="2000" spc="17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 </a:t>
            </a:r>
            <a:r>
              <a:rPr sz="2000">
                <a:solidFill>
                  <a:srgbClr val="0000FF"/>
                </a:solidFill>
                <a:latin typeface="Comic Sans MS" pitchFamily="4" charset="-52"/>
                <a:ea typeface="Calibri" pitchFamily="2" charset="-52"/>
                <a:cs typeface="Comic Sans MS" pitchFamily="4" charset="-52"/>
              </a:rPr>
              <a:t>И известна всем давно Эта милая мордашка, Что зовется…</a:t>
            </a:r>
            <a:endParaRPr sz="2000">
              <a:latin typeface="Comic Sans MS" pitchFamily="4" charset="-52"/>
              <a:ea typeface="Calibri" pitchFamily="2" charset="-52"/>
              <a:cs typeface="Comic Sans MS" pitchFamily="4" charset="-52"/>
            </a:endParaRPr>
          </a:p>
        </p:txBody>
      </p:sp>
      <p:pic>
        <p:nvPicPr>
          <p:cNvPr id="8" name="object 8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zepWY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4QIAALAAAADSMwAADwwAABAAAAA="/>
              </a:ext>
            </a:extLst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467995" y="111760"/>
            <a:ext cx="7955915" cy="184848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VEMAAAAEAAAAAAAAAAAAAAAAAAAAAAAAAAfAAAAVAAAAAAAAAAAAAAAAAAAAAAAAAAAAAAAAAAAAAAAAAAAAAAAAAAAAAAAAAAAAAAAAAAAAAAAAAAAAAAAAAAAAAAAAAAAAAAAAAAAAAAAAAAAAAAAAAAAACEAAAAYAAAAFAAAAKwbAAB4AQAAQTgAACkSAAAQAAAA"/>
              </a:ext>
            </a:extLst>
          </p:cNvGrpSpPr>
          <p:nvPr/>
        </p:nvGrpSpPr>
        <p:grpSpPr>
          <a:xfrm>
            <a:off x="4498340" y="238760"/>
            <a:ext cx="4646295" cy="2713355"/>
            <a:chOff x="4498340" y="238760"/>
            <a:chExt cx="4646295" cy="2713355"/>
          </a:xfrm>
        </p:grpSpPr>
        <p:pic>
          <p:nvPicPr>
            <p:cNvPr id="4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GAB8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hwAAAIDAABAOAAAKBI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4618990" y="488950"/>
              <a:ext cx="4525010" cy="246253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jHAI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rBsAAHgBAAAoOAAAsBE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4498340" y="238760"/>
              <a:ext cx="4630420" cy="26365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grpSp>
        <p:nvGrpSpPr>
          <p:cNvPr id="5" name="object 5"/>
          <p:cNvGrpSpPr>
            <a:extLst>
              <a:ext uri="smNativeData">
                <pr:smNativeData xmlns:pr="smNativeData" val="SMDATA_6_2XQYZxMAAAAlAAAAAQAAAA8BAAAAkAAAAEgAAACQAAAASAAAAAAAAAAAAAAAAAAAABcAAAAUAAAAAAAAAAAAAAD/fwAA/38AAAAAAAAJAAAABAAAAHA6bnYMAAAAEAAAAAAAAAAAAAAAAAAAAAAAAAAfAAAAVAAAAAAAAAAAAAAAAAAAAAAAAAAAAAAAAAAAAAAAAAAAAAAAAAAAAAAAAAAAAAAAAAAAAAAAAAAAAAAAAAAAAAAAAAAAAAAAAAAAAAAAAAAAAAAAAAAAACEAAAAYAAAAFAAAAJoBAAAiFAAAKB8AAGQnAAAQAAAA"/>
              </a:ext>
            </a:extLst>
          </p:cNvGrpSpPr>
          <p:nvPr/>
        </p:nvGrpSpPr>
        <p:grpSpPr>
          <a:xfrm>
            <a:off x="260350" y="3272790"/>
            <a:ext cx="4804410" cy="3130550"/>
            <a:chOff x="260350" y="3272790"/>
            <a:chExt cx="4804410" cy="3130550"/>
          </a:xfrm>
        </p:grpSpPr>
        <p:pic>
          <p:nvPicPr>
            <p:cNvPr id="7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k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QIAANcUAAAoHwAAYyc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356235" y="3387725"/>
              <a:ext cx="4708525" cy="301498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6" name="object 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KIeAI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mgEAACIUAACvHgAA7CY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260350" y="3272790"/>
              <a:ext cx="4727575" cy="305435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grpSp>
        <p:nvGrpSpPr>
          <p:cNvPr id="8" name="object 8"/>
          <p:cNvGrpSpPr>
            <a:extLst>
              <a:ext uri="smNativeData">
                <pr:smNativeData xmlns:pr="smNativeData" val="SMDATA_6_2XQYZxMAAAAlAAAAAQAAAA8BAAAAkAAAAEgAAACQAAAASAAAAAAAAAAAAAAAAAAAABcAAAAUAAAAAAAAAAAAAAD/fwAA/38AAAAAAAAJAAAABAAAACB2YWwMAAAAEAAAAAAAAAAAAAAAAAAAAAAAAAAfAAAAVAAAAAAAAAAAAAAAAAAAAAAAAAAAAAAAAAAAAAAAAAAAAAAAAAAAAAAAAAAAAAAAAAAAAAAAAAAAAAAAAAAAAAAAAAAAAAAAAAAAAAAAAAAAAAAAAAAAACEAAAAYAAAAFAAAAPv///++AAAAwRwAAJEPAAAQAAAA"/>
              </a:ext>
            </a:extLst>
          </p:cNvGrpSpPr>
          <p:nvPr/>
        </p:nvGrpSpPr>
        <p:grpSpPr>
          <a:xfrm>
            <a:off x="-3175" y="120650"/>
            <a:ext cx="4677410" cy="2409825"/>
            <a:chOff x="-3175" y="120650"/>
            <a:chExt cx="4677410" cy="2409825"/>
          </a:xfrm>
        </p:grpSpPr>
        <p:sp>
          <p:nvSpPr>
            <p:cNvPr id="13" name="object 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gIC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AgIAAAAAAAQAAAAAAAAAAAAAAAAAAAAAAAAAAAAAAAAAAAAAAAAAAAAAAAn9/fwAAAAADzMzMAMDA/wB/f38AAAAAAAAAAAAAAAAAAAAAAAAAAAAhAAAAGAAAABQAAACSAAAAkAEAAMIcAACRDwAAAAAAAA=="/>
                </a:ext>
              </a:extLst>
            </p:cNvSpPr>
            <p:nvPr/>
          </p:nvSpPr>
          <p:spPr>
            <a:xfrm>
              <a:off x="92710" y="254000"/>
              <a:ext cx="4582160" cy="2276475"/>
            </a:xfrm>
            <a:custGeom>
              <a:avLst/>
              <a:gdLst/>
              <a:ahLst/>
              <a:cxnLst/>
              <a:rect l="0" t="0" r="4582160" b="2276475"/>
              <a:pathLst>
                <a:path w="4582160" h="2276475">
                  <a:moveTo>
                    <a:pt x="4581639" y="853681"/>
                  </a:moveTo>
                  <a:lnTo>
                    <a:pt x="4580623" y="828281"/>
                  </a:lnTo>
                  <a:lnTo>
                    <a:pt x="4578083" y="802881"/>
                  </a:lnTo>
                  <a:lnTo>
                    <a:pt x="4574527" y="790181"/>
                  </a:lnTo>
                  <a:lnTo>
                    <a:pt x="4569447" y="764781"/>
                  </a:lnTo>
                  <a:lnTo>
                    <a:pt x="4563224" y="752081"/>
                  </a:lnTo>
                  <a:lnTo>
                    <a:pt x="4555858" y="739381"/>
                  </a:lnTo>
                  <a:lnTo>
                    <a:pt x="4547222" y="713981"/>
                  </a:lnTo>
                  <a:lnTo>
                    <a:pt x="4537316" y="701281"/>
                  </a:lnTo>
                  <a:lnTo>
                    <a:pt x="4526521" y="675881"/>
                  </a:lnTo>
                  <a:lnTo>
                    <a:pt x="4514329" y="663181"/>
                  </a:lnTo>
                  <a:lnTo>
                    <a:pt x="4501121" y="650481"/>
                  </a:lnTo>
                  <a:lnTo>
                    <a:pt x="4486897" y="637781"/>
                  </a:lnTo>
                  <a:lnTo>
                    <a:pt x="4471530" y="612381"/>
                  </a:lnTo>
                  <a:lnTo>
                    <a:pt x="4455020" y="599681"/>
                  </a:lnTo>
                  <a:lnTo>
                    <a:pt x="4437748" y="586981"/>
                  </a:lnTo>
                  <a:lnTo>
                    <a:pt x="4419079" y="574281"/>
                  </a:lnTo>
                  <a:lnTo>
                    <a:pt x="4399775" y="561581"/>
                  </a:lnTo>
                  <a:lnTo>
                    <a:pt x="4394060" y="561581"/>
                  </a:lnTo>
                  <a:lnTo>
                    <a:pt x="4401172" y="536181"/>
                  </a:lnTo>
                  <a:lnTo>
                    <a:pt x="4406760" y="523481"/>
                  </a:lnTo>
                  <a:lnTo>
                    <a:pt x="4410824" y="498080"/>
                  </a:lnTo>
                  <a:lnTo>
                    <a:pt x="4413364" y="485380"/>
                  </a:lnTo>
                  <a:lnTo>
                    <a:pt x="4414380" y="459981"/>
                  </a:lnTo>
                  <a:lnTo>
                    <a:pt x="4413745" y="447281"/>
                  </a:lnTo>
                  <a:lnTo>
                    <a:pt x="4411586" y="421881"/>
                  </a:lnTo>
                  <a:lnTo>
                    <a:pt x="4408665" y="409181"/>
                  </a:lnTo>
                  <a:lnTo>
                    <a:pt x="4404601" y="396480"/>
                  </a:lnTo>
                  <a:lnTo>
                    <a:pt x="4399521" y="371081"/>
                  </a:lnTo>
                  <a:lnTo>
                    <a:pt x="4378439" y="332981"/>
                  </a:lnTo>
                  <a:lnTo>
                    <a:pt x="4349356" y="294880"/>
                  </a:lnTo>
                  <a:lnTo>
                    <a:pt x="4313034" y="256781"/>
                  </a:lnTo>
                  <a:lnTo>
                    <a:pt x="4284840" y="231381"/>
                  </a:lnTo>
                  <a:lnTo>
                    <a:pt x="4269854" y="231381"/>
                  </a:lnTo>
                  <a:lnTo>
                    <a:pt x="4254106" y="218681"/>
                  </a:lnTo>
                  <a:lnTo>
                    <a:pt x="4237596" y="205980"/>
                  </a:lnTo>
                  <a:lnTo>
                    <a:pt x="4221581" y="205980"/>
                  </a:lnTo>
                  <a:lnTo>
                    <a:pt x="4240542" y="218681"/>
                  </a:lnTo>
                  <a:lnTo>
                    <a:pt x="4268648" y="244081"/>
                  </a:lnTo>
                  <a:lnTo>
                    <a:pt x="4290923" y="282181"/>
                  </a:lnTo>
                  <a:lnTo>
                    <a:pt x="4296270" y="294880"/>
                  </a:lnTo>
                  <a:lnTo>
                    <a:pt x="4297553" y="294880"/>
                  </a:lnTo>
                  <a:lnTo>
                    <a:pt x="4306976" y="317233"/>
                  </a:lnTo>
                  <a:lnTo>
                    <a:pt x="4316463" y="355333"/>
                  </a:lnTo>
                  <a:lnTo>
                    <a:pt x="4319041" y="380733"/>
                  </a:lnTo>
                  <a:lnTo>
                    <a:pt x="4315803" y="418833"/>
                  </a:lnTo>
                  <a:lnTo>
                    <a:pt x="4306836" y="456933"/>
                  </a:lnTo>
                  <a:lnTo>
                    <a:pt x="4292206" y="495033"/>
                  </a:lnTo>
                  <a:lnTo>
                    <a:pt x="4293730" y="495033"/>
                  </a:lnTo>
                  <a:lnTo>
                    <a:pt x="4344047" y="520432"/>
                  </a:lnTo>
                  <a:lnTo>
                    <a:pt x="4360278" y="534757"/>
                  </a:lnTo>
                  <a:lnTo>
                    <a:pt x="4359681" y="536181"/>
                  </a:lnTo>
                  <a:lnTo>
                    <a:pt x="4344047" y="523481"/>
                  </a:lnTo>
                  <a:lnTo>
                    <a:pt x="4387266" y="561581"/>
                  </a:lnTo>
                  <a:lnTo>
                    <a:pt x="4423054" y="599681"/>
                  </a:lnTo>
                  <a:lnTo>
                    <a:pt x="4451134" y="650481"/>
                  </a:lnTo>
                  <a:lnTo>
                    <a:pt x="4448632" y="650481"/>
                  </a:lnTo>
                  <a:lnTo>
                    <a:pt x="4455185" y="658177"/>
                  </a:lnTo>
                  <a:lnTo>
                    <a:pt x="4459363" y="663079"/>
                  </a:lnTo>
                  <a:lnTo>
                    <a:pt x="4471200" y="685533"/>
                  </a:lnTo>
                  <a:lnTo>
                    <a:pt x="4482960" y="736333"/>
                  </a:lnTo>
                  <a:lnTo>
                    <a:pt x="4486160" y="774433"/>
                  </a:lnTo>
                  <a:lnTo>
                    <a:pt x="4484598" y="812533"/>
                  </a:lnTo>
                  <a:lnTo>
                    <a:pt x="4467758" y="876033"/>
                  </a:lnTo>
                  <a:lnTo>
                    <a:pt x="4452798" y="914133"/>
                  </a:lnTo>
                  <a:lnTo>
                    <a:pt x="4433684" y="952233"/>
                  </a:lnTo>
                  <a:lnTo>
                    <a:pt x="4410570" y="977633"/>
                  </a:lnTo>
                  <a:lnTo>
                    <a:pt x="4383633" y="1015733"/>
                  </a:lnTo>
                  <a:lnTo>
                    <a:pt x="4353001" y="1053833"/>
                  </a:lnTo>
                  <a:lnTo>
                    <a:pt x="4318851" y="1079233"/>
                  </a:lnTo>
                  <a:lnTo>
                    <a:pt x="4281322" y="1104633"/>
                  </a:lnTo>
                  <a:lnTo>
                    <a:pt x="4240593" y="1142733"/>
                  </a:lnTo>
                  <a:lnTo>
                    <a:pt x="4196804" y="1168133"/>
                  </a:lnTo>
                  <a:lnTo>
                    <a:pt x="4150106" y="1180833"/>
                  </a:lnTo>
                  <a:lnTo>
                    <a:pt x="4100614" y="1206271"/>
                  </a:lnTo>
                  <a:lnTo>
                    <a:pt x="4048658" y="1231633"/>
                  </a:lnTo>
                  <a:lnTo>
                    <a:pt x="3937495" y="1257033"/>
                  </a:lnTo>
                  <a:lnTo>
                    <a:pt x="3938638" y="1269733"/>
                  </a:lnTo>
                  <a:lnTo>
                    <a:pt x="3937876" y="1333233"/>
                  </a:lnTo>
                  <a:lnTo>
                    <a:pt x="3929469" y="1371333"/>
                  </a:lnTo>
                  <a:lnTo>
                    <a:pt x="3916019" y="1409433"/>
                  </a:lnTo>
                  <a:lnTo>
                    <a:pt x="3897757" y="1447533"/>
                  </a:lnTo>
                  <a:lnTo>
                    <a:pt x="3874909" y="1472933"/>
                  </a:lnTo>
                  <a:lnTo>
                    <a:pt x="3847719" y="1511033"/>
                  </a:lnTo>
                  <a:lnTo>
                    <a:pt x="3816388" y="1536433"/>
                  </a:lnTo>
                  <a:lnTo>
                    <a:pt x="3781171" y="1574533"/>
                  </a:lnTo>
                  <a:lnTo>
                    <a:pt x="3742283" y="1599933"/>
                  </a:lnTo>
                  <a:lnTo>
                    <a:pt x="3699954" y="1625333"/>
                  </a:lnTo>
                  <a:lnTo>
                    <a:pt x="3654425" y="1650733"/>
                  </a:lnTo>
                  <a:lnTo>
                    <a:pt x="3605911" y="1663433"/>
                  </a:lnTo>
                  <a:lnTo>
                    <a:pt x="3554653" y="1688833"/>
                  </a:lnTo>
                  <a:lnTo>
                    <a:pt x="3500882" y="1701533"/>
                  </a:lnTo>
                  <a:lnTo>
                    <a:pt x="3386696" y="1726933"/>
                  </a:lnTo>
                  <a:lnTo>
                    <a:pt x="3337750" y="1739633"/>
                  </a:lnTo>
                  <a:lnTo>
                    <a:pt x="3145688" y="1739633"/>
                  </a:lnTo>
                  <a:lnTo>
                    <a:pt x="3099701" y="1726933"/>
                  </a:lnTo>
                  <a:lnTo>
                    <a:pt x="3054972" y="1726933"/>
                  </a:lnTo>
                  <a:lnTo>
                    <a:pt x="3053956" y="1714233"/>
                  </a:lnTo>
                  <a:lnTo>
                    <a:pt x="3040049" y="1752333"/>
                  </a:lnTo>
                  <a:lnTo>
                    <a:pt x="3021787" y="1790433"/>
                  </a:lnTo>
                  <a:lnTo>
                    <a:pt x="2999359" y="1828533"/>
                  </a:lnTo>
                  <a:lnTo>
                    <a:pt x="2972968" y="1866633"/>
                  </a:lnTo>
                  <a:lnTo>
                    <a:pt x="2942818" y="1892033"/>
                  </a:lnTo>
                  <a:lnTo>
                    <a:pt x="2909112" y="1930133"/>
                  </a:lnTo>
                  <a:lnTo>
                    <a:pt x="2872054" y="1955533"/>
                  </a:lnTo>
                  <a:lnTo>
                    <a:pt x="2831846" y="1980933"/>
                  </a:lnTo>
                  <a:lnTo>
                    <a:pt x="2788691" y="2006333"/>
                  </a:lnTo>
                  <a:lnTo>
                    <a:pt x="2742793" y="2031733"/>
                  </a:lnTo>
                  <a:lnTo>
                    <a:pt x="2694368" y="2057133"/>
                  </a:lnTo>
                  <a:lnTo>
                    <a:pt x="2643594" y="2082533"/>
                  </a:lnTo>
                  <a:lnTo>
                    <a:pt x="2590698" y="2095233"/>
                  </a:lnTo>
                  <a:lnTo>
                    <a:pt x="2364600" y="2146033"/>
                  </a:lnTo>
                  <a:lnTo>
                    <a:pt x="2092248" y="2146033"/>
                  </a:lnTo>
                  <a:lnTo>
                    <a:pt x="1992757" y="2120633"/>
                  </a:lnTo>
                  <a:lnTo>
                    <a:pt x="1945970" y="2107933"/>
                  </a:lnTo>
                  <a:lnTo>
                    <a:pt x="1939747" y="2104377"/>
                  </a:lnTo>
                  <a:lnTo>
                    <a:pt x="1901482" y="2082533"/>
                  </a:lnTo>
                  <a:lnTo>
                    <a:pt x="1859521" y="2069833"/>
                  </a:lnTo>
                  <a:lnTo>
                    <a:pt x="1799196" y="2031733"/>
                  </a:lnTo>
                  <a:lnTo>
                    <a:pt x="1707121" y="2082533"/>
                  </a:lnTo>
                  <a:lnTo>
                    <a:pt x="1657845" y="2095233"/>
                  </a:lnTo>
                  <a:lnTo>
                    <a:pt x="1607070" y="2120633"/>
                  </a:lnTo>
                  <a:lnTo>
                    <a:pt x="1337932" y="2184133"/>
                  </a:lnTo>
                  <a:lnTo>
                    <a:pt x="1073061" y="2184133"/>
                  </a:lnTo>
                  <a:lnTo>
                    <a:pt x="1022819" y="2171433"/>
                  </a:lnTo>
                  <a:lnTo>
                    <a:pt x="973861" y="2171433"/>
                  </a:lnTo>
                  <a:lnTo>
                    <a:pt x="880389" y="2146033"/>
                  </a:lnTo>
                  <a:lnTo>
                    <a:pt x="836206" y="2133333"/>
                  </a:lnTo>
                  <a:lnTo>
                    <a:pt x="793927" y="2120633"/>
                  </a:lnTo>
                  <a:lnTo>
                    <a:pt x="757948" y="2097900"/>
                  </a:lnTo>
                  <a:lnTo>
                    <a:pt x="753719" y="2095233"/>
                  </a:lnTo>
                  <a:lnTo>
                    <a:pt x="715733" y="2082533"/>
                  </a:lnTo>
                  <a:lnTo>
                    <a:pt x="680135" y="2057133"/>
                  </a:lnTo>
                  <a:lnTo>
                    <a:pt x="647077" y="2031733"/>
                  </a:lnTo>
                  <a:lnTo>
                    <a:pt x="609371" y="2031733"/>
                  </a:lnTo>
                  <a:lnTo>
                    <a:pt x="596087" y="2044433"/>
                  </a:lnTo>
                  <a:lnTo>
                    <a:pt x="374904" y="2044433"/>
                  </a:lnTo>
                  <a:lnTo>
                    <a:pt x="325678" y="2031733"/>
                  </a:lnTo>
                  <a:lnTo>
                    <a:pt x="279819" y="2019033"/>
                  </a:lnTo>
                  <a:lnTo>
                    <a:pt x="237794" y="1993633"/>
                  </a:lnTo>
                  <a:lnTo>
                    <a:pt x="206070" y="1982952"/>
                  </a:lnTo>
                  <a:lnTo>
                    <a:pt x="209054" y="1987016"/>
                  </a:lnTo>
                  <a:lnTo>
                    <a:pt x="200088" y="1983981"/>
                  </a:lnTo>
                  <a:lnTo>
                    <a:pt x="167170" y="1958581"/>
                  </a:lnTo>
                  <a:lnTo>
                    <a:pt x="165950" y="1958581"/>
                  </a:lnTo>
                  <a:lnTo>
                    <a:pt x="187210" y="1996681"/>
                  </a:lnTo>
                  <a:lnTo>
                    <a:pt x="220370" y="2034781"/>
                  </a:lnTo>
                  <a:lnTo>
                    <a:pt x="246888" y="2060181"/>
                  </a:lnTo>
                  <a:lnTo>
                    <a:pt x="261467" y="2060181"/>
                  </a:lnTo>
                  <a:lnTo>
                    <a:pt x="276821" y="2072881"/>
                  </a:lnTo>
                  <a:lnTo>
                    <a:pt x="292900" y="2085581"/>
                  </a:lnTo>
                  <a:lnTo>
                    <a:pt x="309778" y="2098281"/>
                  </a:lnTo>
                  <a:lnTo>
                    <a:pt x="327279" y="2098281"/>
                  </a:lnTo>
                  <a:lnTo>
                    <a:pt x="345376" y="2110981"/>
                  </a:lnTo>
                  <a:lnTo>
                    <a:pt x="364134" y="2110981"/>
                  </a:lnTo>
                  <a:lnTo>
                    <a:pt x="383527" y="2123681"/>
                  </a:lnTo>
                  <a:lnTo>
                    <a:pt x="423964" y="2123681"/>
                  </a:lnTo>
                  <a:lnTo>
                    <a:pt x="444842" y="2136381"/>
                  </a:lnTo>
                  <a:lnTo>
                    <a:pt x="675322" y="2136381"/>
                  </a:lnTo>
                  <a:lnTo>
                    <a:pt x="702564" y="2123681"/>
                  </a:lnTo>
                  <a:lnTo>
                    <a:pt x="716978" y="2123681"/>
                  </a:lnTo>
                  <a:lnTo>
                    <a:pt x="728357" y="2136381"/>
                  </a:lnTo>
                  <a:lnTo>
                    <a:pt x="745807" y="2149081"/>
                  </a:lnTo>
                  <a:lnTo>
                    <a:pt x="763866" y="2161781"/>
                  </a:lnTo>
                  <a:lnTo>
                    <a:pt x="782561" y="2174481"/>
                  </a:lnTo>
                  <a:lnTo>
                    <a:pt x="801776" y="2174481"/>
                  </a:lnTo>
                  <a:lnTo>
                    <a:pt x="821626" y="2187181"/>
                  </a:lnTo>
                  <a:lnTo>
                    <a:pt x="842010" y="2199881"/>
                  </a:lnTo>
                  <a:lnTo>
                    <a:pt x="862888" y="2212581"/>
                  </a:lnTo>
                  <a:lnTo>
                    <a:pt x="884288" y="2212581"/>
                  </a:lnTo>
                  <a:lnTo>
                    <a:pt x="906272" y="2225281"/>
                  </a:lnTo>
                  <a:lnTo>
                    <a:pt x="951280" y="2237981"/>
                  </a:lnTo>
                  <a:lnTo>
                    <a:pt x="998093" y="2250681"/>
                  </a:lnTo>
                  <a:lnTo>
                    <a:pt x="1096391" y="2276081"/>
                  </a:lnTo>
                  <a:lnTo>
                    <a:pt x="1416418" y="2276081"/>
                  </a:lnTo>
                  <a:lnTo>
                    <a:pt x="1471663" y="2263381"/>
                  </a:lnTo>
                  <a:lnTo>
                    <a:pt x="1499730" y="2263381"/>
                  </a:lnTo>
                  <a:lnTo>
                    <a:pt x="1527416" y="2250681"/>
                  </a:lnTo>
                  <a:lnTo>
                    <a:pt x="1555089" y="2250681"/>
                  </a:lnTo>
                  <a:lnTo>
                    <a:pt x="1582534" y="2237981"/>
                  </a:lnTo>
                  <a:lnTo>
                    <a:pt x="1741030" y="2199881"/>
                  </a:lnTo>
                  <a:lnTo>
                    <a:pt x="1751838" y="2187181"/>
                  </a:lnTo>
                  <a:lnTo>
                    <a:pt x="1791068" y="2174481"/>
                  </a:lnTo>
                  <a:lnTo>
                    <a:pt x="1839455" y="2149081"/>
                  </a:lnTo>
                  <a:lnTo>
                    <a:pt x="1874761" y="2136381"/>
                  </a:lnTo>
                  <a:lnTo>
                    <a:pt x="1895208" y="2149081"/>
                  </a:lnTo>
                  <a:lnTo>
                    <a:pt x="1927212" y="2161781"/>
                  </a:lnTo>
                  <a:lnTo>
                    <a:pt x="1960994" y="2174481"/>
                  </a:lnTo>
                  <a:lnTo>
                    <a:pt x="1990826" y="2187181"/>
                  </a:lnTo>
                  <a:lnTo>
                    <a:pt x="1996300" y="2187181"/>
                  </a:lnTo>
                  <a:lnTo>
                    <a:pt x="2033003" y="2199881"/>
                  </a:lnTo>
                  <a:lnTo>
                    <a:pt x="2071103" y="2212581"/>
                  </a:lnTo>
                  <a:lnTo>
                    <a:pt x="2150732" y="2237981"/>
                  </a:lnTo>
                  <a:lnTo>
                    <a:pt x="2234425" y="2237981"/>
                  </a:lnTo>
                  <a:lnTo>
                    <a:pt x="2277478" y="2250681"/>
                  </a:lnTo>
                  <a:lnTo>
                    <a:pt x="2365362" y="2250681"/>
                  </a:lnTo>
                  <a:lnTo>
                    <a:pt x="2410193" y="2237981"/>
                  </a:lnTo>
                  <a:lnTo>
                    <a:pt x="2500363" y="2237981"/>
                  </a:lnTo>
                  <a:lnTo>
                    <a:pt x="2530081" y="2225281"/>
                  </a:lnTo>
                  <a:lnTo>
                    <a:pt x="2559418" y="2225281"/>
                  </a:lnTo>
                  <a:lnTo>
                    <a:pt x="2588374" y="2212581"/>
                  </a:lnTo>
                  <a:lnTo>
                    <a:pt x="2616949" y="2212581"/>
                  </a:lnTo>
                  <a:lnTo>
                    <a:pt x="2672702" y="2187181"/>
                  </a:lnTo>
                  <a:lnTo>
                    <a:pt x="2699753" y="2187181"/>
                  </a:lnTo>
                  <a:lnTo>
                    <a:pt x="2752712" y="2161781"/>
                  </a:lnTo>
                  <a:lnTo>
                    <a:pt x="2777325" y="2149081"/>
                  </a:lnTo>
                  <a:lnTo>
                    <a:pt x="2778239" y="2149081"/>
                  </a:lnTo>
                  <a:lnTo>
                    <a:pt x="2827515" y="2123681"/>
                  </a:lnTo>
                  <a:lnTo>
                    <a:pt x="2874378" y="2098281"/>
                  </a:lnTo>
                  <a:lnTo>
                    <a:pt x="2918574" y="2072881"/>
                  </a:lnTo>
                  <a:lnTo>
                    <a:pt x="2959722" y="2047481"/>
                  </a:lnTo>
                  <a:lnTo>
                    <a:pt x="2997822" y="2022081"/>
                  </a:lnTo>
                  <a:lnTo>
                    <a:pt x="3015602" y="1996681"/>
                  </a:lnTo>
                  <a:lnTo>
                    <a:pt x="3032620" y="1983981"/>
                  </a:lnTo>
                  <a:lnTo>
                    <a:pt x="3048622" y="1971281"/>
                  </a:lnTo>
                  <a:lnTo>
                    <a:pt x="3063735" y="1945881"/>
                  </a:lnTo>
                  <a:lnTo>
                    <a:pt x="3077959" y="1933181"/>
                  </a:lnTo>
                  <a:lnTo>
                    <a:pt x="3091167" y="1920481"/>
                  </a:lnTo>
                  <a:lnTo>
                    <a:pt x="3103359" y="1895081"/>
                  </a:lnTo>
                  <a:lnTo>
                    <a:pt x="3114535" y="1882381"/>
                  </a:lnTo>
                  <a:lnTo>
                    <a:pt x="3124695" y="1856981"/>
                  </a:lnTo>
                  <a:lnTo>
                    <a:pt x="3133712" y="1844281"/>
                  </a:lnTo>
                  <a:lnTo>
                    <a:pt x="3141586" y="1818881"/>
                  </a:lnTo>
                  <a:lnTo>
                    <a:pt x="3167240" y="1818881"/>
                  </a:lnTo>
                  <a:lnTo>
                    <a:pt x="3208248" y="1831581"/>
                  </a:lnTo>
                  <a:lnTo>
                    <a:pt x="3422129" y="1831581"/>
                  </a:lnTo>
                  <a:lnTo>
                    <a:pt x="3465817" y="1818881"/>
                  </a:lnTo>
                  <a:lnTo>
                    <a:pt x="3497567" y="1818881"/>
                  </a:lnTo>
                  <a:lnTo>
                    <a:pt x="3528809" y="1806181"/>
                  </a:lnTo>
                  <a:lnTo>
                    <a:pt x="3559289" y="1806181"/>
                  </a:lnTo>
                  <a:lnTo>
                    <a:pt x="3589261" y="1793481"/>
                  </a:lnTo>
                  <a:lnTo>
                    <a:pt x="3618598" y="1793481"/>
                  </a:lnTo>
                  <a:lnTo>
                    <a:pt x="3674986" y="1768081"/>
                  </a:lnTo>
                  <a:lnTo>
                    <a:pt x="3702164" y="1755381"/>
                  </a:lnTo>
                  <a:lnTo>
                    <a:pt x="3725913" y="1742681"/>
                  </a:lnTo>
                  <a:lnTo>
                    <a:pt x="3728453" y="1742681"/>
                  </a:lnTo>
                  <a:lnTo>
                    <a:pt x="3778618" y="1717281"/>
                  </a:lnTo>
                  <a:lnTo>
                    <a:pt x="3825227" y="1691881"/>
                  </a:lnTo>
                  <a:lnTo>
                    <a:pt x="3868026" y="1666481"/>
                  </a:lnTo>
                  <a:lnTo>
                    <a:pt x="3887838" y="1641081"/>
                  </a:lnTo>
                  <a:lnTo>
                    <a:pt x="3906634" y="1628381"/>
                  </a:lnTo>
                  <a:lnTo>
                    <a:pt x="3924287" y="1615681"/>
                  </a:lnTo>
                  <a:lnTo>
                    <a:pt x="3940797" y="1590281"/>
                  </a:lnTo>
                  <a:lnTo>
                    <a:pt x="3956291" y="1577581"/>
                  </a:lnTo>
                  <a:lnTo>
                    <a:pt x="3970388" y="1552181"/>
                  </a:lnTo>
                  <a:lnTo>
                    <a:pt x="3983342" y="1539481"/>
                  </a:lnTo>
                  <a:lnTo>
                    <a:pt x="3995026" y="1514081"/>
                  </a:lnTo>
                  <a:lnTo>
                    <a:pt x="4005186" y="1501381"/>
                  </a:lnTo>
                  <a:lnTo>
                    <a:pt x="4014203" y="1475981"/>
                  </a:lnTo>
                  <a:lnTo>
                    <a:pt x="4021569" y="1463281"/>
                  </a:lnTo>
                  <a:lnTo>
                    <a:pt x="4027665" y="1437881"/>
                  </a:lnTo>
                  <a:lnTo>
                    <a:pt x="4032110" y="1425181"/>
                  </a:lnTo>
                  <a:lnTo>
                    <a:pt x="4035031" y="1399781"/>
                  </a:lnTo>
                  <a:lnTo>
                    <a:pt x="4036301" y="1374381"/>
                  </a:lnTo>
                  <a:lnTo>
                    <a:pt x="4035793" y="1361681"/>
                  </a:lnTo>
                  <a:lnTo>
                    <a:pt x="4035412" y="1348981"/>
                  </a:lnTo>
                  <a:lnTo>
                    <a:pt x="4050906" y="1348981"/>
                  </a:lnTo>
                  <a:lnTo>
                    <a:pt x="4083037" y="1336281"/>
                  </a:lnTo>
                  <a:lnTo>
                    <a:pt x="4114279" y="1323581"/>
                  </a:lnTo>
                  <a:lnTo>
                    <a:pt x="4144759" y="1323581"/>
                  </a:lnTo>
                  <a:lnTo>
                    <a:pt x="4203433" y="1298181"/>
                  </a:lnTo>
                  <a:lnTo>
                    <a:pt x="4258805" y="1272781"/>
                  </a:lnTo>
                  <a:lnTo>
                    <a:pt x="4310621" y="1234681"/>
                  </a:lnTo>
                  <a:lnTo>
                    <a:pt x="4335132" y="1221981"/>
                  </a:lnTo>
                  <a:lnTo>
                    <a:pt x="4358627" y="1209281"/>
                  </a:lnTo>
                  <a:lnTo>
                    <a:pt x="4381233" y="1196581"/>
                  </a:lnTo>
                  <a:lnTo>
                    <a:pt x="4402696" y="1171181"/>
                  </a:lnTo>
                  <a:lnTo>
                    <a:pt x="4423143" y="1158481"/>
                  </a:lnTo>
                  <a:lnTo>
                    <a:pt x="4442447" y="1133081"/>
                  </a:lnTo>
                  <a:lnTo>
                    <a:pt x="4460862" y="1120381"/>
                  </a:lnTo>
                  <a:lnTo>
                    <a:pt x="4477753" y="1094981"/>
                  </a:lnTo>
                  <a:lnTo>
                    <a:pt x="4493755" y="1082281"/>
                  </a:lnTo>
                  <a:lnTo>
                    <a:pt x="4508487" y="1056881"/>
                  </a:lnTo>
                  <a:lnTo>
                    <a:pt x="4521949" y="1044181"/>
                  </a:lnTo>
                  <a:lnTo>
                    <a:pt x="4534141" y="1018781"/>
                  </a:lnTo>
                  <a:lnTo>
                    <a:pt x="4545063" y="1006081"/>
                  </a:lnTo>
                  <a:lnTo>
                    <a:pt x="4554715" y="980681"/>
                  </a:lnTo>
                  <a:lnTo>
                    <a:pt x="4562843" y="955281"/>
                  </a:lnTo>
                  <a:lnTo>
                    <a:pt x="4569574" y="942581"/>
                  </a:lnTo>
                  <a:lnTo>
                    <a:pt x="4574781" y="917181"/>
                  </a:lnTo>
                  <a:lnTo>
                    <a:pt x="4578591" y="891781"/>
                  </a:lnTo>
                  <a:lnTo>
                    <a:pt x="4580877" y="879081"/>
                  </a:lnTo>
                  <a:lnTo>
                    <a:pt x="4581639" y="853681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2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+f2sz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ggsAABAOAAAsDAAAnA4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1870710" y="2286000"/>
              <a:ext cx="107950" cy="88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1" name="object 1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gIC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AgIAAAAAAAQAAAAAAAAAAAAAAAAAAAAAAAAAAAAAAAAAAAAAAAAAAAAAAAn9/fwAAAAADzMzMAMDA/wB/f38AAAAAAAAAAAAAAAAAAAAAAAAAAAAhAAAAGAAAABQAAAC2EwAAOgwAAAMUAACcDAAAAAAAAA=="/>
                </a:ext>
              </a:extLst>
            </p:cNvSpPr>
            <p:nvPr/>
          </p:nvSpPr>
          <p:spPr>
            <a:xfrm>
              <a:off x="3204210" y="1987550"/>
              <a:ext cx="48895" cy="62230"/>
            </a:xfrm>
            <a:custGeom>
              <a:avLst/>
              <a:gdLst/>
              <a:ahLst/>
              <a:cxnLst/>
              <a:rect l="0" t="0" r="48895" b="62230"/>
              <a:pathLst>
                <a:path w="48895" h="62230">
                  <a:moveTo>
                    <a:pt x="11089" y="0"/>
                  </a:moveTo>
                  <a:lnTo>
                    <a:pt x="10413" y="6571"/>
                  </a:lnTo>
                  <a:lnTo>
                    <a:pt x="6350" y="28796"/>
                  </a:lnTo>
                  <a:lnTo>
                    <a:pt x="0" y="51783"/>
                  </a:lnTo>
                  <a:lnTo>
                    <a:pt x="36829" y="61943"/>
                  </a:lnTo>
                  <a:lnTo>
                    <a:pt x="43560" y="37305"/>
                  </a:lnTo>
                  <a:lnTo>
                    <a:pt x="48132" y="12032"/>
                  </a:lnTo>
                  <a:lnTo>
                    <a:pt x="48736" y="6314"/>
                  </a:lnTo>
                  <a:lnTo>
                    <a:pt x="33954" y="6314"/>
                  </a:lnTo>
                  <a:lnTo>
                    <a:pt x="11089" y="0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0" name="object 1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9+alm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9RgAADQJAABiGQAAxgk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4057015" y="1496060"/>
              <a:ext cx="69215" cy="927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object 1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3ILTF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+////74AAABJHAAAGQ8AAAAAAAA="/>
                </a:ext>
              </a:extLst>
            </p:cNvPicPr>
            <p:nvPr/>
          </p:nvPicPr>
          <p:blipFill>
            <a:blip xmlns:r="http://schemas.openxmlformats.org/officeDocument/2006/relationships" r:embed="rId8"/>
            <a:stretch>
              <a:fillRect/>
            </a:stretch>
          </p:blipFill>
          <p:spPr>
            <a:xfrm>
              <a:off x="-3175" y="120650"/>
              <a:ext cx="4601210" cy="23336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grpSp>
        <p:nvGrpSpPr>
          <p:cNvPr id="14" name="object 14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EMAAAAEAAAAAAAAAAAAAAAAAAAAAAAAAAfAAAAVAAAAAAAAAAAAAAAAAAAAAAAAAAAAAAAAAAAAAAAAAAAAAAAAAAAAAAAAAAAAAAAAAAAAAAAAAAAAAAAAAAAAAAAAAAAAAAAAAAAAAAAAAAAAAAAAAAAACEAAAAYAAAAFAAAACsPAAB0DQAAQjYAALwlAAAQAAAA"/>
              </a:ext>
            </a:extLst>
          </p:cNvGrpSpPr>
          <p:nvPr/>
        </p:nvGrpSpPr>
        <p:grpSpPr>
          <a:xfrm>
            <a:off x="2465705" y="2186940"/>
            <a:ext cx="6354445" cy="3947160"/>
            <a:chOff x="2465705" y="2186940"/>
            <a:chExt cx="6354445" cy="3947160"/>
          </a:xfrm>
        </p:grpSpPr>
        <p:sp>
          <p:nvSpPr>
            <p:cNvPr id="22" name="object 1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gIC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AgIAAAAAAAQAAAAAAAAAAAAAAAAAAAAAAAAAAAAAAAAAAAAAAAAAAAAAAAn9/fwAAAAADzMzMAMDA/wB/f38AAAAAAAAAAAAAAAAAAAAAAAAAAAAhAAAAGAAAABQAAAByGwAAthcAAEM2AAC9JQAAAAAAAA=="/>
                </a:ext>
              </a:extLst>
            </p:cNvSpPr>
            <p:nvPr/>
          </p:nvSpPr>
          <p:spPr>
            <a:xfrm>
              <a:off x="4461510" y="3854450"/>
              <a:ext cx="4359275" cy="2280285"/>
            </a:xfrm>
            <a:custGeom>
              <a:avLst/>
              <a:gdLst/>
              <a:ahLst/>
              <a:cxnLst/>
              <a:rect l="0" t="0" r="4359275" b="2280285"/>
              <a:pathLst>
                <a:path w="4359275" h="2280285">
                  <a:moveTo>
                    <a:pt x="4358729" y="768362"/>
                  </a:moveTo>
                  <a:lnTo>
                    <a:pt x="4358221" y="742962"/>
                  </a:lnTo>
                  <a:lnTo>
                    <a:pt x="4356316" y="730262"/>
                  </a:lnTo>
                  <a:lnTo>
                    <a:pt x="4352760" y="704862"/>
                  </a:lnTo>
                  <a:lnTo>
                    <a:pt x="4348188" y="692162"/>
                  </a:lnTo>
                  <a:lnTo>
                    <a:pt x="4342473" y="666762"/>
                  </a:lnTo>
                  <a:lnTo>
                    <a:pt x="4335615" y="654062"/>
                  </a:lnTo>
                  <a:lnTo>
                    <a:pt x="4327487" y="641362"/>
                  </a:lnTo>
                  <a:lnTo>
                    <a:pt x="4318343" y="628662"/>
                  </a:lnTo>
                  <a:lnTo>
                    <a:pt x="4308056" y="603262"/>
                  </a:lnTo>
                  <a:lnTo>
                    <a:pt x="4270591" y="565162"/>
                  </a:lnTo>
                  <a:lnTo>
                    <a:pt x="4240619" y="539762"/>
                  </a:lnTo>
                  <a:lnTo>
                    <a:pt x="4206710" y="514362"/>
                  </a:lnTo>
                  <a:lnTo>
                    <a:pt x="4169118" y="488962"/>
                  </a:lnTo>
                  <a:lnTo>
                    <a:pt x="4163911" y="488962"/>
                  </a:lnTo>
                  <a:lnTo>
                    <a:pt x="4169753" y="463562"/>
                  </a:lnTo>
                  <a:lnTo>
                    <a:pt x="4174198" y="450862"/>
                  </a:lnTo>
                  <a:lnTo>
                    <a:pt x="4176992" y="425462"/>
                  </a:lnTo>
                  <a:lnTo>
                    <a:pt x="4178516" y="412762"/>
                  </a:lnTo>
                  <a:lnTo>
                    <a:pt x="4178516" y="387362"/>
                  </a:lnTo>
                  <a:lnTo>
                    <a:pt x="4176992" y="374662"/>
                  </a:lnTo>
                  <a:lnTo>
                    <a:pt x="4173817" y="361962"/>
                  </a:lnTo>
                  <a:lnTo>
                    <a:pt x="4170134" y="336562"/>
                  </a:lnTo>
                  <a:lnTo>
                    <a:pt x="4153243" y="298462"/>
                  </a:lnTo>
                  <a:lnTo>
                    <a:pt x="4128224" y="260362"/>
                  </a:lnTo>
                  <a:lnTo>
                    <a:pt x="4095839" y="222262"/>
                  </a:lnTo>
                  <a:lnTo>
                    <a:pt x="4083647" y="222262"/>
                  </a:lnTo>
                  <a:lnTo>
                    <a:pt x="4070693" y="209562"/>
                  </a:lnTo>
                  <a:lnTo>
                    <a:pt x="4056977" y="196862"/>
                  </a:lnTo>
                  <a:lnTo>
                    <a:pt x="4042626" y="184162"/>
                  </a:lnTo>
                  <a:lnTo>
                    <a:pt x="4027767" y="184162"/>
                  </a:lnTo>
                  <a:lnTo>
                    <a:pt x="4012146" y="171462"/>
                  </a:lnTo>
                  <a:lnTo>
                    <a:pt x="4000601" y="171462"/>
                  </a:lnTo>
                  <a:lnTo>
                    <a:pt x="4027805" y="196862"/>
                  </a:lnTo>
                  <a:lnTo>
                    <a:pt x="4050804" y="222262"/>
                  </a:lnTo>
                  <a:lnTo>
                    <a:pt x="4067975" y="260362"/>
                  </a:lnTo>
                  <a:lnTo>
                    <a:pt x="4067429" y="247662"/>
                  </a:lnTo>
                  <a:lnTo>
                    <a:pt x="4070439" y="260362"/>
                  </a:lnTo>
                  <a:lnTo>
                    <a:pt x="4071582" y="260362"/>
                  </a:lnTo>
                  <a:lnTo>
                    <a:pt x="4078948" y="285902"/>
                  </a:lnTo>
                  <a:lnTo>
                    <a:pt x="4083189" y="311302"/>
                  </a:lnTo>
                  <a:lnTo>
                    <a:pt x="4081894" y="349402"/>
                  </a:lnTo>
                  <a:lnTo>
                    <a:pt x="4075125" y="387502"/>
                  </a:lnTo>
                  <a:lnTo>
                    <a:pt x="4062946" y="412902"/>
                  </a:lnTo>
                  <a:lnTo>
                    <a:pt x="4064343" y="412902"/>
                  </a:lnTo>
                  <a:lnTo>
                    <a:pt x="4114203" y="451002"/>
                  </a:lnTo>
                  <a:lnTo>
                    <a:pt x="4130370" y="460514"/>
                  </a:lnTo>
                  <a:lnTo>
                    <a:pt x="4129570" y="463562"/>
                  </a:lnTo>
                  <a:lnTo>
                    <a:pt x="4114203" y="463562"/>
                  </a:lnTo>
                  <a:lnTo>
                    <a:pt x="4157408" y="488962"/>
                  </a:lnTo>
                  <a:lnTo>
                    <a:pt x="4193667" y="527062"/>
                  </a:lnTo>
                  <a:lnTo>
                    <a:pt x="4222686" y="565162"/>
                  </a:lnTo>
                  <a:lnTo>
                    <a:pt x="4244149" y="603262"/>
                  </a:lnTo>
                  <a:lnTo>
                    <a:pt x="4235247" y="577862"/>
                  </a:lnTo>
                  <a:lnTo>
                    <a:pt x="4243667" y="590562"/>
                  </a:lnTo>
                  <a:lnTo>
                    <a:pt x="4244276" y="591223"/>
                  </a:lnTo>
                  <a:lnTo>
                    <a:pt x="4257764" y="641502"/>
                  </a:lnTo>
                  <a:lnTo>
                    <a:pt x="4262831" y="666902"/>
                  </a:lnTo>
                  <a:lnTo>
                    <a:pt x="4262831" y="705002"/>
                  </a:lnTo>
                  <a:lnTo>
                    <a:pt x="4257776" y="743102"/>
                  </a:lnTo>
                  <a:lnTo>
                    <a:pt x="4247997" y="781202"/>
                  </a:lnTo>
                  <a:lnTo>
                    <a:pt x="4233596" y="819302"/>
                  </a:lnTo>
                  <a:lnTo>
                    <a:pt x="4214761" y="857402"/>
                  </a:lnTo>
                  <a:lnTo>
                    <a:pt x="4191647" y="882802"/>
                  </a:lnTo>
                  <a:lnTo>
                    <a:pt x="4164431" y="920902"/>
                  </a:lnTo>
                  <a:lnTo>
                    <a:pt x="4133265" y="959002"/>
                  </a:lnTo>
                  <a:lnTo>
                    <a:pt x="4098353" y="984402"/>
                  </a:lnTo>
                  <a:lnTo>
                    <a:pt x="4059821" y="1022502"/>
                  </a:lnTo>
                  <a:lnTo>
                    <a:pt x="4017873" y="1047902"/>
                  </a:lnTo>
                  <a:lnTo>
                    <a:pt x="3972661" y="1073302"/>
                  </a:lnTo>
                  <a:lnTo>
                    <a:pt x="3924350" y="1098702"/>
                  </a:lnTo>
                  <a:lnTo>
                    <a:pt x="3873131" y="1124102"/>
                  </a:lnTo>
                  <a:lnTo>
                    <a:pt x="3819144" y="1149502"/>
                  </a:lnTo>
                  <a:lnTo>
                    <a:pt x="3762591" y="1162202"/>
                  </a:lnTo>
                  <a:lnTo>
                    <a:pt x="3763861" y="1162202"/>
                  </a:lnTo>
                  <a:lnTo>
                    <a:pt x="3768013" y="1200302"/>
                  </a:lnTo>
                  <a:lnTo>
                    <a:pt x="3766248" y="1238402"/>
                  </a:lnTo>
                  <a:lnTo>
                    <a:pt x="3758793" y="1276502"/>
                  </a:lnTo>
                  <a:lnTo>
                    <a:pt x="3745915" y="1301902"/>
                  </a:lnTo>
                  <a:lnTo>
                    <a:pt x="3727856" y="1340002"/>
                  </a:lnTo>
                  <a:lnTo>
                    <a:pt x="3704869" y="1378102"/>
                  </a:lnTo>
                  <a:lnTo>
                    <a:pt x="3677196" y="1416202"/>
                  </a:lnTo>
                  <a:lnTo>
                    <a:pt x="3645116" y="1441602"/>
                  </a:lnTo>
                  <a:lnTo>
                    <a:pt x="3608844" y="1479702"/>
                  </a:lnTo>
                  <a:lnTo>
                    <a:pt x="3568662" y="1505102"/>
                  </a:lnTo>
                  <a:lnTo>
                    <a:pt x="3524808" y="1530502"/>
                  </a:lnTo>
                  <a:lnTo>
                    <a:pt x="3477539" y="1555902"/>
                  </a:lnTo>
                  <a:lnTo>
                    <a:pt x="3427095" y="1581302"/>
                  </a:lnTo>
                  <a:lnTo>
                    <a:pt x="3373742" y="1594002"/>
                  </a:lnTo>
                  <a:lnTo>
                    <a:pt x="3317710" y="1619402"/>
                  </a:lnTo>
                  <a:lnTo>
                    <a:pt x="3259290" y="1632102"/>
                  </a:lnTo>
                  <a:lnTo>
                    <a:pt x="3204997" y="1644802"/>
                  </a:lnTo>
                  <a:lnTo>
                    <a:pt x="3150793" y="1644802"/>
                  </a:lnTo>
                  <a:lnTo>
                    <a:pt x="3097022" y="1657502"/>
                  </a:lnTo>
                  <a:lnTo>
                    <a:pt x="3043999" y="1657502"/>
                  </a:lnTo>
                  <a:lnTo>
                    <a:pt x="2992069" y="1644802"/>
                  </a:lnTo>
                  <a:lnTo>
                    <a:pt x="2940393" y="1644802"/>
                  </a:lnTo>
                  <a:lnTo>
                    <a:pt x="2928950" y="1682902"/>
                  </a:lnTo>
                  <a:lnTo>
                    <a:pt x="2913303" y="1708302"/>
                  </a:lnTo>
                  <a:lnTo>
                    <a:pt x="2893618" y="1746402"/>
                  </a:lnTo>
                  <a:lnTo>
                    <a:pt x="2870085" y="1784502"/>
                  </a:lnTo>
                  <a:lnTo>
                    <a:pt x="2842907" y="1809902"/>
                  </a:lnTo>
                  <a:lnTo>
                    <a:pt x="2812262" y="1848002"/>
                  </a:lnTo>
                  <a:lnTo>
                    <a:pt x="2778328" y="1873402"/>
                  </a:lnTo>
                  <a:lnTo>
                    <a:pt x="2741295" y="1898802"/>
                  </a:lnTo>
                  <a:lnTo>
                    <a:pt x="2701366" y="1936902"/>
                  </a:lnTo>
                  <a:lnTo>
                    <a:pt x="2658707" y="1962302"/>
                  </a:lnTo>
                  <a:lnTo>
                    <a:pt x="2613533" y="1975002"/>
                  </a:lnTo>
                  <a:lnTo>
                    <a:pt x="2565997" y="2000402"/>
                  </a:lnTo>
                  <a:lnTo>
                    <a:pt x="2516314" y="2025802"/>
                  </a:lnTo>
                  <a:lnTo>
                    <a:pt x="2464663" y="2038502"/>
                  </a:lnTo>
                  <a:lnTo>
                    <a:pt x="2248814" y="2089302"/>
                  </a:lnTo>
                  <a:lnTo>
                    <a:pt x="1992630" y="2089302"/>
                  </a:lnTo>
                  <a:lnTo>
                    <a:pt x="1957057" y="2079752"/>
                  </a:lnTo>
                  <a:lnTo>
                    <a:pt x="1945309" y="2076602"/>
                  </a:lnTo>
                  <a:lnTo>
                    <a:pt x="1899831" y="2063902"/>
                  </a:lnTo>
                  <a:lnTo>
                    <a:pt x="1856422" y="2051202"/>
                  </a:lnTo>
                  <a:lnTo>
                    <a:pt x="1815299" y="2038502"/>
                  </a:lnTo>
                  <a:lnTo>
                    <a:pt x="1755863" y="2013102"/>
                  </a:lnTo>
                  <a:lnTo>
                    <a:pt x="1670138" y="2063902"/>
                  </a:lnTo>
                  <a:lnTo>
                    <a:pt x="1624025" y="2076602"/>
                  </a:lnTo>
                  <a:lnTo>
                    <a:pt x="1576349" y="2102002"/>
                  </a:lnTo>
                  <a:lnTo>
                    <a:pt x="1527302" y="2114702"/>
                  </a:lnTo>
                  <a:lnTo>
                    <a:pt x="1477060" y="2140102"/>
                  </a:lnTo>
                  <a:lnTo>
                    <a:pt x="1373720" y="2165502"/>
                  </a:lnTo>
                  <a:lnTo>
                    <a:pt x="1318399" y="2178202"/>
                  </a:lnTo>
                  <a:lnTo>
                    <a:pt x="1263319" y="2178202"/>
                  </a:lnTo>
                  <a:lnTo>
                    <a:pt x="1208671" y="2190902"/>
                  </a:lnTo>
                  <a:lnTo>
                    <a:pt x="998016" y="2190902"/>
                  </a:lnTo>
                  <a:lnTo>
                    <a:pt x="900049" y="2165502"/>
                  </a:lnTo>
                  <a:lnTo>
                    <a:pt x="853554" y="2165502"/>
                  </a:lnTo>
                  <a:lnTo>
                    <a:pt x="808964" y="2152802"/>
                  </a:lnTo>
                  <a:lnTo>
                    <a:pt x="789660" y="2141258"/>
                  </a:lnTo>
                  <a:lnTo>
                    <a:pt x="788263" y="2140420"/>
                  </a:lnTo>
                  <a:lnTo>
                    <a:pt x="766470" y="2127402"/>
                  </a:lnTo>
                  <a:lnTo>
                    <a:pt x="738162" y="2118474"/>
                  </a:lnTo>
                  <a:lnTo>
                    <a:pt x="726249" y="2114702"/>
                  </a:lnTo>
                  <a:lnTo>
                    <a:pt x="707362" y="2102002"/>
                  </a:lnTo>
                  <a:lnTo>
                    <a:pt x="688492" y="2089302"/>
                  </a:lnTo>
                  <a:lnTo>
                    <a:pt x="653376" y="2076602"/>
                  </a:lnTo>
                  <a:lnTo>
                    <a:pt x="617575" y="2076602"/>
                  </a:lnTo>
                  <a:lnTo>
                    <a:pt x="604989" y="2089188"/>
                  </a:lnTo>
                  <a:lnTo>
                    <a:pt x="545274" y="2089188"/>
                  </a:lnTo>
                  <a:lnTo>
                    <a:pt x="487019" y="2102002"/>
                  </a:lnTo>
                  <a:lnTo>
                    <a:pt x="430784" y="2102002"/>
                  </a:lnTo>
                  <a:lnTo>
                    <a:pt x="377177" y="2089302"/>
                  </a:lnTo>
                  <a:lnTo>
                    <a:pt x="326758" y="2089302"/>
                  </a:lnTo>
                  <a:lnTo>
                    <a:pt x="280135" y="2076602"/>
                  </a:lnTo>
                  <a:lnTo>
                    <a:pt x="237883" y="2051202"/>
                  </a:lnTo>
                  <a:lnTo>
                    <a:pt x="213690" y="2042972"/>
                  </a:lnTo>
                  <a:lnTo>
                    <a:pt x="219417" y="2052497"/>
                  </a:lnTo>
                  <a:lnTo>
                    <a:pt x="225983" y="2059724"/>
                  </a:lnTo>
                  <a:lnTo>
                    <a:pt x="200583" y="2051062"/>
                  </a:lnTo>
                  <a:lnTo>
                    <a:pt x="180428" y="2025662"/>
                  </a:lnTo>
                  <a:lnTo>
                    <a:pt x="185635" y="2038362"/>
                  </a:lnTo>
                  <a:lnTo>
                    <a:pt x="192874" y="2051062"/>
                  </a:lnTo>
                  <a:lnTo>
                    <a:pt x="221068" y="2089162"/>
                  </a:lnTo>
                  <a:lnTo>
                    <a:pt x="257263" y="2127262"/>
                  </a:lnTo>
                  <a:lnTo>
                    <a:pt x="271106" y="2127262"/>
                  </a:lnTo>
                  <a:lnTo>
                    <a:pt x="285584" y="2139962"/>
                  </a:lnTo>
                  <a:lnTo>
                    <a:pt x="300696" y="2152662"/>
                  </a:lnTo>
                  <a:lnTo>
                    <a:pt x="316572" y="2152662"/>
                  </a:lnTo>
                  <a:lnTo>
                    <a:pt x="333209" y="2165362"/>
                  </a:lnTo>
                  <a:lnTo>
                    <a:pt x="350227" y="2165362"/>
                  </a:lnTo>
                  <a:lnTo>
                    <a:pt x="368007" y="2178075"/>
                  </a:lnTo>
                  <a:lnTo>
                    <a:pt x="405218" y="2178075"/>
                  </a:lnTo>
                  <a:lnTo>
                    <a:pt x="424522" y="2190775"/>
                  </a:lnTo>
                  <a:lnTo>
                    <a:pt x="639279" y="2190775"/>
                  </a:lnTo>
                  <a:lnTo>
                    <a:pt x="662139" y="2178075"/>
                  </a:lnTo>
                  <a:lnTo>
                    <a:pt x="711161" y="2178075"/>
                  </a:lnTo>
                  <a:lnTo>
                    <a:pt x="724496" y="2165362"/>
                  </a:lnTo>
                  <a:lnTo>
                    <a:pt x="735672" y="2178075"/>
                  </a:lnTo>
                  <a:lnTo>
                    <a:pt x="752944" y="2190775"/>
                  </a:lnTo>
                  <a:lnTo>
                    <a:pt x="770851" y="2190775"/>
                  </a:lnTo>
                  <a:lnTo>
                    <a:pt x="789393" y="2203462"/>
                  </a:lnTo>
                  <a:lnTo>
                    <a:pt x="808316" y="2216162"/>
                  </a:lnTo>
                  <a:lnTo>
                    <a:pt x="827747" y="2228862"/>
                  </a:lnTo>
                  <a:lnTo>
                    <a:pt x="847811" y="2228862"/>
                  </a:lnTo>
                  <a:lnTo>
                    <a:pt x="868387" y="2241562"/>
                  </a:lnTo>
                  <a:lnTo>
                    <a:pt x="910551" y="2254262"/>
                  </a:lnTo>
                  <a:lnTo>
                    <a:pt x="954493" y="2266962"/>
                  </a:lnTo>
                  <a:lnTo>
                    <a:pt x="999959" y="2266962"/>
                  </a:lnTo>
                  <a:lnTo>
                    <a:pt x="1046822" y="2279662"/>
                  </a:lnTo>
                  <a:lnTo>
                    <a:pt x="1348955" y="2279662"/>
                  </a:lnTo>
                  <a:lnTo>
                    <a:pt x="1506816" y="2241562"/>
                  </a:lnTo>
                  <a:lnTo>
                    <a:pt x="1609813" y="2216162"/>
                  </a:lnTo>
                  <a:lnTo>
                    <a:pt x="1652028" y="2203462"/>
                  </a:lnTo>
                  <a:lnTo>
                    <a:pt x="1659597" y="2190775"/>
                  </a:lnTo>
                  <a:lnTo>
                    <a:pt x="1707984" y="2178075"/>
                  </a:lnTo>
                  <a:lnTo>
                    <a:pt x="1754974" y="2152662"/>
                  </a:lnTo>
                  <a:lnTo>
                    <a:pt x="1800059" y="2127262"/>
                  </a:lnTo>
                  <a:lnTo>
                    <a:pt x="1832825" y="2114562"/>
                  </a:lnTo>
                  <a:lnTo>
                    <a:pt x="1852764" y="2114562"/>
                  </a:lnTo>
                  <a:lnTo>
                    <a:pt x="1884260" y="2127262"/>
                  </a:lnTo>
                  <a:lnTo>
                    <a:pt x="1917407" y="2139962"/>
                  </a:lnTo>
                  <a:lnTo>
                    <a:pt x="1951824" y="2152662"/>
                  </a:lnTo>
                  <a:lnTo>
                    <a:pt x="2024722" y="2178075"/>
                  </a:lnTo>
                  <a:lnTo>
                    <a:pt x="2062822" y="2178075"/>
                  </a:lnTo>
                  <a:lnTo>
                    <a:pt x="2101799" y="2190775"/>
                  </a:lnTo>
                  <a:lnTo>
                    <a:pt x="2307933" y="2190775"/>
                  </a:lnTo>
                  <a:lnTo>
                    <a:pt x="2350478" y="2178075"/>
                  </a:lnTo>
                  <a:lnTo>
                    <a:pt x="2393404" y="2178075"/>
                  </a:lnTo>
                  <a:lnTo>
                    <a:pt x="2436330" y="2165362"/>
                  </a:lnTo>
                  <a:lnTo>
                    <a:pt x="2464524" y="2152662"/>
                  </a:lnTo>
                  <a:lnTo>
                    <a:pt x="2492337" y="2152662"/>
                  </a:lnTo>
                  <a:lnTo>
                    <a:pt x="2519642" y="2139962"/>
                  </a:lnTo>
                  <a:lnTo>
                    <a:pt x="2546693" y="2139962"/>
                  </a:lnTo>
                  <a:lnTo>
                    <a:pt x="2599271" y="2114562"/>
                  </a:lnTo>
                  <a:lnTo>
                    <a:pt x="2624798" y="2101862"/>
                  </a:lnTo>
                  <a:lnTo>
                    <a:pt x="2651201" y="2101862"/>
                  </a:lnTo>
                  <a:lnTo>
                    <a:pt x="2674328" y="2089162"/>
                  </a:lnTo>
                  <a:lnTo>
                    <a:pt x="2721572" y="2063762"/>
                  </a:lnTo>
                  <a:lnTo>
                    <a:pt x="2766403" y="2038362"/>
                  </a:lnTo>
                  <a:lnTo>
                    <a:pt x="2808694" y="2012962"/>
                  </a:lnTo>
                  <a:lnTo>
                    <a:pt x="2848191" y="1974862"/>
                  </a:lnTo>
                  <a:lnTo>
                    <a:pt x="2866733" y="1962162"/>
                  </a:lnTo>
                  <a:lnTo>
                    <a:pt x="2884640" y="1949462"/>
                  </a:lnTo>
                  <a:lnTo>
                    <a:pt x="2901658" y="1936762"/>
                  </a:lnTo>
                  <a:lnTo>
                    <a:pt x="2917914" y="1924062"/>
                  </a:lnTo>
                  <a:lnTo>
                    <a:pt x="2933281" y="1898662"/>
                  </a:lnTo>
                  <a:lnTo>
                    <a:pt x="2947759" y="1885962"/>
                  </a:lnTo>
                  <a:lnTo>
                    <a:pt x="2961475" y="1873262"/>
                  </a:lnTo>
                  <a:lnTo>
                    <a:pt x="2974175" y="1847862"/>
                  </a:lnTo>
                  <a:lnTo>
                    <a:pt x="2985859" y="1835162"/>
                  </a:lnTo>
                  <a:lnTo>
                    <a:pt x="2996781" y="1809762"/>
                  </a:lnTo>
                  <a:lnTo>
                    <a:pt x="3006560" y="1797062"/>
                  </a:lnTo>
                  <a:lnTo>
                    <a:pt x="3015323" y="1784362"/>
                  </a:lnTo>
                  <a:lnTo>
                    <a:pt x="3022943" y="1758962"/>
                  </a:lnTo>
                  <a:lnTo>
                    <a:pt x="3029547" y="1746262"/>
                  </a:lnTo>
                  <a:lnTo>
                    <a:pt x="3256496" y="1746262"/>
                  </a:lnTo>
                  <a:lnTo>
                    <a:pt x="3339554" y="1720862"/>
                  </a:lnTo>
                  <a:lnTo>
                    <a:pt x="3369653" y="1720862"/>
                  </a:lnTo>
                  <a:lnTo>
                    <a:pt x="3399117" y="1708162"/>
                  </a:lnTo>
                  <a:lnTo>
                    <a:pt x="3428073" y="1708162"/>
                  </a:lnTo>
                  <a:lnTo>
                    <a:pt x="3456267" y="1695462"/>
                  </a:lnTo>
                  <a:lnTo>
                    <a:pt x="3483826" y="1682762"/>
                  </a:lnTo>
                  <a:lnTo>
                    <a:pt x="3510750" y="1670062"/>
                  </a:lnTo>
                  <a:lnTo>
                    <a:pt x="3531387" y="1670062"/>
                  </a:lnTo>
                  <a:lnTo>
                    <a:pt x="3536912" y="1657362"/>
                  </a:lnTo>
                  <a:lnTo>
                    <a:pt x="3562312" y="1644662"/>
                  </a:lnTo>
                  <a:lnTo>
                    <a:pt x="3586823" y="1631962"/>
                  </a:lnTo>
                  <a:lnTo>
                    <a:pt x="3633559" y="1606562"/>
                  </a:lnTo>
                  <a:lnTo>
                    <a:pt x="3676739" y="1581162"/>
                  </a:lnTo>
                  <a:lnTo>
                    <a:pt x="3716109" y="1555762"/>
                  </a:lnTo>
                  <a:lnTo>
                    <a:pt x="3734270" y="1530362"/>
                  </a:lnTo>
                  <a:lnTo>
                    <a:pt x="3751542" y="1517662"/>
                  </a:lnTo>
                  <a:lnTo>
                    <a:pt x="3767544" y="1504962"/>
                  </a:lnTo>
                  <a:lnTo>
                    <a:pt x="3782530" y="1479562"/>
                  </a:lnTo>
                  <a:lnTo>
                    <a:pt x="3796373" y="1466862"/>
                  </a:lnTo>
                  <a:lnTo>
                    <a:pt x="3809073" y="1441462"/>
                  </a:lnTo>
                  <a:lnTo>
                    <a:pt x="3820503" y="1428762"/>
                  </a:lnTo>
                  <a:lnTo>
                    <a:pt x="3830790" y="1416062"/>
                  </a:lnTo>
                  <a:lnTo>
                    <a:pt x="3839680" y="1390662"/>
                  </a:lnTo>
                  <a:lnTo>
                    <a:pt x="3847173" y="1377962"/>
                  </a:lnTo>
                  <a:lnTo>
                    <a:pt x="3853396" y="1352562"/>
                  </a:lnTo>
                  <a:lnTo>
                    <a:pt x="3858095" y="1327162"/>
                  </a:lnTo>
                  <a:lnTo>
                    <a:pt x="3861397" y="1314462"/>
                  </a:lnTo>
                  <a:lnTo>
                    <a:pt x="3863175" y="1289062"/>
                  </a:lnTo>
                  <a:lnTo>
                    <a:pt x="3863302" y="1276362"/>
                  </a:lnTo>
                  <a:lnTo>
                    <a:pt x="3861778" y="1250962"/>
                  </a:lnTo>
                  <a:lnTo>
                    <a:pt x="3875240" y="1250962"/>
                  </a:lnTo>
                  <a:lnTo>
                    <a:pt x="3934930" y="1225562"/>
                  </a:lnTo>
                  <a:lnTo>
                    <a:pt x="3991445" y="1200162"/>
                  </a:lnTo>
                  <a:lnTo>
                    <a:pt x="4044785" y="1174762"/>
                  </a:lnTo>
                  <a:lnTo>
                    <a:pt x="4094696" y="1149362"/>
                  </a:lnTo>
                  <a:lnTo>
                    <a:pt x="4118318" y="1123962"/>
                  </a:lnTo>
                  <a:lnTo>
                    <a:pt x="4140924" y="1111262"/>
                  </a:lnTo>
                  <a:lnTo>
                    <a:pt x="4162641" y="1098562"/>
                  </a:lnTo>
                  <a:lnTo>
                    <a:pt x="4183469" y="1073162"/>
                  </a:lnTo>
                  <a:lnTo>
                    <a:pt x="4203154" y="1060462"/>
                  </a:lnTo>
                  <a:lnTo>
                    <a:pt x="4221823" y="1047762"/>
                  </a:lnTo>
                  <a:lnTo>
                    <a:pt x="4239476" y="1022362"/>
                  </a:lnTo>
                  <a:lnTo>
                    <a:pt x="4255986" y="1009662"/>
                  </a:lnTo>
                  <a:lnTo>
                    <a:pt x="4271353" y="984262"/>
                  </a:lnTo>
                  <a:lnTo>
                    <a:pt x="4285704" y="971562"/>
                  </a:lnTo>
                  <a:lnTo>
                    <a:pt x="4298785" y="946162"/>
                  </a:lnTo>
                  <a:lnTo>
                    <a:pt x="4310723" y="933462"/>
                  </a:lnTo>
                  <a:lnTo>
                    <a:pt x="4321391" y="908062"/>
                  </a:lnTo>
                  <a:lnTo>
                    <a:pt x="4330916" y="895362"/>
                  </a:lnTo>
                  <a:lnTo>
                    <a:pt x="4339044" y="869962"/>
                  </a:lnTo>
                  <a:lnTo>
                    <a:pt x="4345775" y="857262"/>
                  </a:lnTo>
                  <a:lnTo>
                    <a:pt x="4351109" y="831862"/>
                  </a:lnTo>
                  <a:lnTo>
                    <a:pt x="4355046" y="806462"/>
                  </a:lnTo>
                  <a:lnTo>
                    <a:pt x="4357586" y="793762"/>
                  </a:lnTo>
                  <a:lnTo>
                    <a:pt x="4358729" y="768362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1" name="object 1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L482K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ICYAABgkAADHJgAAmyQAAAAAAAA="/>
                </a:ext>
              </a:extLst>
            </p:cNvPicPr>
            <p:nvPr/>
          </p:nvPicPr>
          <p:blipFill>
            <a:blip xmlns:r="http://schemas.openxmlformats.org/officeDocument/2006/relationships" r:embed="rId9"/>
            <a:stretch>
              <a:fillRect/>
            </a:stretch>
          </p:blipFill>
          <p:spPr>
            <a:xfrm>
              <a:off x="6197600" y="5867400"/>
              <a:ext cx="106045" cy="8318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0" name="object 1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gIC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CAgIAAAAAAAQAAAAAAAAAAAAAAAAAAAAAAAAAAAAAAAAAAAAAAAAAAAAAAAn9/fwAAAAADzMzMAMDA/wB/f38AAAAAAAAAAAAAAAAAAAAAAAAAAAAhAAAAGAAAABQAAADjLQAA2iEAACwuAABGIgAAAAAAAA=="/>
                </a:ext>
              </a:extLst>
            </p:cNvSpPr>
            <p:nvPr/>
          </p:nvSpPr>
          <p:spPr>
            <a:xfrm>
              <a:off x="7459345" y="5502910"/>
              <a:ext cx="46355" cy="68580"/>
            </a:xfrm>
            <a:custGeom>
              <a:avLst/>
              <a:gdLst/>
              <a:ahLst/>
              <a:cxnLst/>
              <a:rect l="0" t="0" r="46355" b="68580"/>
              <a:pathLst>
                <a:path w="46355" h="68580">
                  <a:moveTo>
                    <a:pt x="8553" y="0"/>
                  </a:moveTo>
                  <a:lnTo>
                    <a:pt x="7620" y="17023"/>
                  </a:lnTo>
                  <a:lnTo>
                    <a:pt x="4825" y="38106"/>
                  </a:lnTo>
                  <a:lnTo>
                    <a:pt x="0" y="60077"/>
                  </a:lnTo>
                  <a:lnTo>
                    <a:pt x="37210" y="68205"/>
                  </a:lnTo>
                  <a:lnTo>
                    <a:pt x="42418" y="44710"/>
                  </a:lnTo>
                  <a:lnTo>
                    <a:pt x="45593" y="20706"/>
                  </a:lnTo>
                  <a:lnTo>
                    <a:pt x="46204" y="9145"/>
                  </a:lnTo>
                  <a:lnTo>
                    <a:pt x="45959" y="9145"/>
                  </a:lnTo>
                  <a:lnTo>
                    <a:pt x="8553" y="0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9" name="object 1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ozgC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DIAAMQeAAAvMwAAUB8AAAAAAAA="/>
                </a:ext>
              </a:extLst>
            </p:cNvPicPr>
            <p:nvPr/>
          </p:nvPicPr>
          <p:blipFill>
            <a:blip xmlns:r="http://schemas.openxmlformats.org/officeDocument/2006/relationships" r:embed="rId10"/>
            <a:stretch>
              <a:fillRect/>
            </a:stretch>
          </p:blipFill>
          <p:spPr>
            <a:xfrm>
              <a:off x="8247380" y="5001260"/>
              <a:ext cx="73025" cy="889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8" name="object 1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Vyzro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BsAABUXAACrNQAAJiUAAAAAAAA="/>
                </a:ext>
              </a:extLst>
            </p:cNvPicPr>
            <p:nvPr/>
          </p:nvPicPr>
          <p:blipFill>
            <a:blip xmlns:r="http://schemas.openxmlformats.org/officeDocument/2006/relationships" r:embed="rId11"/>
            <a:stretch>
              <a:fillRect/>
            </a:stretch>
          </p:blipFill>
          <p:spPr>
            <a:xfrm>
              <a:off x="4389120" y="3752215"/>
              <a:ext cx="4335145" cy="22866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7" name="object 2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LbtD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qA8AAFUOAADJNQAARCUAAAAAAAA="/>
                </a:ext>
              </a:extLst>
            </p:cNvPicPr>
            <p:nvPr/>
          </p:nvPicPr>
          <p:blipFill>
            <a:blip xmlns:r="http://schemas.openxmlformats.org/officeDocument/2006/relationships" r:embed="rId12"/>
            <a:stretch>
              <a:fillRect/>
            </a:stretch>
          </p:blipFill>
          <p:spPr>
            <a:xfrm>
              <a:off x="2545080" y="2329815"/>
              <a:ext cx="6198235" cy="372808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6" name="object 2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uX90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SQ8AAJINAACrJwAAUxYAAAAAAAA="/>
                </a:ext>
              </a:extLst>
            </p:cNvPicPr>
            <p:nvPr/>
          </p:nvPicPr>
          <p:blipFill>
            <a:blip xmlns:r="http://schemas.openxmlformats.org/officeDocument/2006/relationships" r:embed="rId13"/>
            <a:stretch>
              <a:fillRect/>
            </a:stretch>
          </p:blipFill>
          <p:spPr>
            <a:xfrm>
              <a:off x="2484755" y="2205990"/>
              <a:ext cx="3963670" cy="14230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5" name="object 2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kAAAAMAAAAEAAAAAAAAAAAAAAAAAAAAAAAAAAeAAAAaAAAAAAAAAAAAAAAAAAAAAAAAAAAAAAAECcAABAnAAAAAAAAAAAAAAAAAAAAAAAAAAAAAAAAAAAAAAAAAAAAABQAAAAAAAAAwMD/AAAAAABkAAAAMgAAAAAAAABkAAAAAAAAAH9/fwAKAAAAHwAAAFQAAAAAAAAFAAAAAQAAAAAAAAAAAAAAAAAAAAAAAAAAAAAAAAAAAAAAAAAAAAD/AH9/fwAAAAADzMzMAMDA/wB/f38AAAAAAAAAAAAAAAAAAAAAAAAAAAAhAAAAGAAAABQAAABJDwAAkg0AAKsnAABUFgAAAAAAAA=="/>
                </a:ext>
              </a:extLst>
            </p:cNvSpPr>
            <p:nvPr/>
          </p:nvSpPr>
          <p:spPr>
            <a:xfrm>
              <a:off x="2484755" y="2205990"/>
              <a:ext cx="3963670" cy="1423670"/>
            </a:xfrm>
            <a:custGeom>
              <a:avLst/>
              <a:gdLst/>
              <a:ahLst/>
              <a:cxnLst/>
              <a:rect l="0" t="0" r="3963670" b="1423670"/>
              <a:pathLst>
                <a:path w="3963670" h="1423670">
                  <a:moveTo>
                    <a:pt x="356362" y="473583"/>
                  </a:moveTo>
                  <a:lnTo>
                    <a:pt x="360172" y="485368"/>
                  </a:lnTo>
                  <a:lnTo>
                    <a:pt x="364934" y="497093"/>
                  </a:lnTo>
                  <a:lnTo>
                    <a:pt x="370649" y="508748"/>
                  </a:lnTo>
                  <a:lnTo>
                    <a:pt x="377317" y="520319"/>
                  </a:lnTo>
                </a:path>
              </a:pathLst>
            </a:custGeom>
            <a:noFill/>
            <a:ln w="3810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23" name="object 23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BaEwAADw8AANwhAABHFAAAEAAAAA=="/>
              </a:ext>
            </a:extLst>
          </p:cNvSpPr>
          <p:nvPr/>
        </p:nvSpPr>
        <p:spPr>
          <a:xfrm>
            <a:off x="3145790" y="2447925"/>
            <a:ext cx="2358390" cy="84836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065" marR="5080" indent="0" algn="ctr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Она</a:t>
            </a: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красива и</a:t>
            </a: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мила, А</a:t>
            </a: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имя</a:t>
            </a: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ее</a:t>
            </a: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от</a:t>
            </a: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 </a:t>
            </a: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слова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  <a:p>
            <a:pPr marL="635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«зола».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EMAAAAEAAAAAAAAAAAAAAAAAAAAAAAAAAfAAAAVAAAAAAAAAAAAAAAAAAAAAAAAAAAAAAAAAAAAAAAAAAAAAAAAAAAAAAAAAAAAAAAAAAAAAAAAAAAAAAAAAAAAAAAAAAAAAAAAAAAAAAAAAAAAAAAAAAAACEAAAAYAAAAFAAAAGgBAAAqAQAAQTgAADEqAAAQAAAA"/>
              </a:ext>
            </a:extLst>
          </p:cNvGrpSpPr>
          <p:nvPr/>
        </p:nvGrpSpPr>
        <p:grpSpPr>
          <a:xfrm>
            <a:off x="228600" y="189230"/>
            <a:ext cx="8916035" cy="6669405"/>
            <a:chOff x="228600" y="189230"/>
            <a:chExt cx="8916035" cy="6669405"/>
          </a:xfrm>
        </p:grpSpPr>
        <p:pic>
          <p:nvPicPr>
            <p:cNvPr id="9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Ov15+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EAACoBAADgHgAAFBk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228600" y="189230"/>
              <a:ext cx="4790440" cy="38874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D4v55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0BkAAHMDAABBOAAArhc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4196080" y="560705"/>
              <a:ext cx="4948555" cy="32886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7" name="object 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CAAA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IAAAH9/fwAAAAADzMzMAMDA/wB/f38AAAAAAAAAAAAAAAAAAAAAAAAAAAAhAAAAGAAAABQAAADQGQAAcwMAAEE4AACuFwAAAAAAAA=="/>
                </a:ext>
              </a:extLst>
            </p:cNvSpPr>
            <p:nvPr/>
          </p:nvSpPr>
          <p:spPr>
            <a:xfrm>
              <a:off x="4196080" y="560705"/>
              <a:ext cx="4948555" cy="3288665"/>
            </a:xfrm>
            <a:custGeom>
              <a:avLst/>
              <a:gdLst/>
              <a:ahLst/>
              <a:cxnLst/>
              <a:rect l="0" t="0" r="4948555" b="3288665"/>
              <a:pathLst>
                <a:path w="4948555" h="3288665">
                  <a:moveTo>
                    <a:pt x="4948555" y="2210068"/>
                  </a:moveTo>
                  <a:lnTo>
                    <a:pt x="4328087" y="2252091"/>
                  </a:lnTo>
                  <a:lnTo>
                    <a:pt x="4812634" y="2750566"/>
                  </a:lnTo>
                  <a:lnTo>
                    <a:pt x="3970941" y="2594483"/>
                  </a:lnTo>
                  <a:lnTo>
                    <a:pt x="4154144" y="3132201"/>
                  </a:lnTo>
                  <a:lnTo>
                    <a:pt x="3399608" y="2792222"/>
                  </a:lnTo>
                  <a:lnTo>
                    <a:pt x="3253565" y="3288665"/>
                  </a:lnTo>
                  <a:lnTo>
                    <a:pt x="2701119" y="2815209"/>
                  </a:lnTo>
                  <a:lnTo>
                    <a:pt x="2248176" y="3194939"/>
                  </a:lnTo>
                  <a:lnTo>
                    <a:pt x="1981767" y="2660015"/>
                  </a:lnTo>
                  <a:lnTo>
                    <a:pt x="1290809" y="2864993"/>
                  </a:lnTo>
                  <a:lnTo>
                    <a:pt x="1351177" y="2350008"/>
                  </a:lnTo>
                  <a:lnTo>
                    <a:pt x="527384" y="2350008"/>
                  </a:lnTo>
                  <a:lnTo>
                    <a:pt x="905270" y="1932686"/>
                  </a:lnTo>
                  <a:lnTo>
                    <a:pt x="74194" y="1726310"/>
                  </a:lnTo>
                  <a:lnTo>
                    <a:pt x="711945" y="1471549"/>
                  </a:lnTo>
                  <a:lnTo>
                    <a:pt x="0" y="1090803"/>
                  </a:lnTo>
                </a:path>
              </a:pathLst>
            </a:custGeom>
            <a:noFill/>
            <a:ln w="57150" cap="flat" cmpd="sng" algn="ctr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6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9xdm9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UyAAAF8HAADkMgAAyxM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5254625" y="1198245"/>
              <a:ext cx="3018155" cy="20193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object 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GHO88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9AkAALcSAAD3LgAAMCo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617980" y="3042285"/>
              <a:ext cx="6016625" cy="381571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4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D/AH9/fwAAAAADzMzMAMDA/wB/f38AAAAAAAAAAAAAAAAAAAAAAAAAAAAhAAAAGAAAABQAAAD0CQAAtxIAAPguAAAxKgAAAAAAAA=="/>
                </a:ext>
              </a:extLst>
            </p:cNvSpPr>
            <p:nvPr/>
          </p:nvSpPr>
          <p:spPr>
            <a:xfrm>
              <a:off x="1617980" y="3042285"/>
              <a:ext cx="6017260" cy="3816350"/>
            </a:xfrm>
            <a:custGeom>
              <a:avLst/>
              <a:gdLst/>
              <a:ahLst/>
              <a:cxnLst/>
              <a:rect l="0" t="0" r="6017260" b="3816350"/>
              <a:pathLst>
                <a:path w="6017260" h="3816350">
                  <a:moveTo>
                    <a:pt x="2184954" y="3815840"/>
                  </a:moveTo>
                  <a:lnTo>
                    <a:pt x="2032498" y="3300323"/>
                  </a:lnTo>
                  <a:lnTo>
                    <a:pt x="1148025" y="3702601"/>
                  </a:lnTo>
                  <a:lnTo>
                    <a:pt x="1360965" y="3067164"/>
                  </a:lnTo>
                  <a:lnTo>
                    <a:pt x="373416" y="3250552"/>
                  </a:lnTo>
                  <a:lnTo>
                    <a:pt x="940270" y="2667367"/>
                  </a:lnTo>
                  <a:lnTo>
                    <a:pt x="0" y="2599524"/>
                  </a:lnTo>
                </a:path>
              </a:pathLst>
            </a:custGeom>
            <a:noFill/>
            <a:ln w="5715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" name="object 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DURXc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7w4AAIoWAAD8KQAACCY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2427605" y="3663950"/>
              <a:ext cx="4397375" cy="25184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10" name="Кривая1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BYfNkMAAAAEAAAAAAAAAAAAAAAAAAAAAAAAAAeAAAAaAAAAAAAAAAAAAAAAAAAAAAAAAAAAAAAECcAABAnAAAAAAAAAAAAAAAAAAAAAAAAAAAAAAAAAAAAAAAAAAAAABQAAAAAAAAAwMD/AAAAAABkAAAAMgAAAAAAAABkAAAAAAAAAH9/fwAKAAAAHwAAAFQAAAAAAAAAAAAAAQAAAAAAAAAAAAAAAAAAAAAAAAAAAAAAAAAAAAAAAAAAAAAAAn9/fwAAAAADzMzMAMDA/wB/f38AAAAAAAAAAAAAAAAAAAAAAAAAAAAhAAAAGAAAABQAAACABwAAChQAADgiAAA4IgAAEAAAAA=="/>
              </a:ext>
            </a:extLst>
          </p:cNvSpPr>
          <p:nvPr/>
        </p:nvSpPr>
        <p:spPr>
          <a:xfrm>
            <a:off x="1219200" y="3257550"/>
            <a:ext cx="4343400" cy="2305050"/>
          </a:xfrm>
          <a:custGeom>
            <a:avLst/>
            <a:gdLst/>
            <a:ahLst/>
            <a:cxnLst/>
            <a:rect l="0" t="0" r="4343400" b="2305050"/>
            <a:pathLst>
              <a:path w="4343400" h="2305050">
                <a:moveTo>
                  <a:pt x="3955309" y="0"/>
                </a:moveTo>
                <a:lnTo>
                  <a:pt x="3881310" y="0"/>
                </a:lnTo>
                <a:lnTo>
                  <a:pt x="3838693" y="10598"/>
                </a:lnTo>
                <a:lnTo>
                  <a:pt x="3745692" y="42392"/>
                </a:lnTo>
                <a:lnTo>
                  <a:pt x="3702975" y="68887"/>
                </a:lnTo>
                <a:lnTo>
                  <a:pt x="3664107" y="90082"/>
                </a:lnTo>
                <a:lnTo>
                  <a:pt x="3552905" y="222557"/>
                </a:lnTo>
                <a:lnTo>
                  <a:pt x="3517576" y="386824"/>
                </a:lnTo>
                <a:lnTo>
                  <a:pt x="3518454" y="439814"/>
                </a:lnTo>
                <a:lnTo>
                  <a:pt x="3648001" y="418618"/>
                </a:lnTo>
                <a:lnTo>
                  <a:pt x="3649265" y="365629"/>
                </a:lnTo>
                <a:lnTo>
                  <a:pt x="3654970" y="323237"/>
                </a:lnTo>
                <a:lnTo>
                  <a:pt x="3762462" y="185464"/>
                </a:lnTo>
                <a:lnTo>
                  <a:pt x="3891584" y="148371"/>
                </a:lnTo>
                <a:lnTo>
                  <a:pt x="4129693" y="148371"/>
                </a:lnTo>
                <a:lnTo>
                  <a:pt x="4124685" y="132474"/>
                </a:lnTo>
                <a:lnTo>
                  <a:pt x="4015103" y="10598"/>
                </a:lnTo>
                <a:lnTo>
                  <a:pt x="3987073" y="5299"/>
                </a:lnTo>
                <a:lnTo>
                  <a:pt x="3955309" y="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AAIBwAMAAAAEAAAAAAAAAAAAAAAAAAAAAAAAAAfAAAAVAAAAAAAAAAAAAAAAAAAAAAAAAAAAAAAAAAAAAAAAAAAAAAAAAAAAAAAAAAAAAAAAAAAAAAAAAAAAAAAAAAAAAAAAAAAAAAAAAAAAAAAAAAAAAAAAAAAACEAAAAYAAAAFAAAABIwAACvAAAABjcAAEENAAAQAAAA"/>
              </a:ext>
            </a:extLst>
          </p:cNvGrpSpPr>
          <p:nvPr/>
        </p:nvGrpSpPr>
        <p:grpSpPr>
          <a:xfrm>
            <a:off x="7814310" y="111125"/>
            <a:ext cx="1130300" cy="2043430"/>
            <a:chOff x="7814310" y="111125"/>
            <a:chExt cx="1130300" cy="2043430"/>
          </a:xfrm>
        </p:grpSpPr>
        <p:sp>
          <p:nvSpPr>
            <p:cNvPr id="4" name="object 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bzz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vPP8A////AQAAAAAAAAAAAAAAAAAAAAAAAAAAAAAAAAAAAAAAAAAAAAAAAn9/fwDu7OEDzMzMAMDA/wB/f38AAAAAAAAAAAAAAAAAAAAAAAAAAAAhAAAAGAAAABQAAAASMAAArwAAAAY3AABBDQAAAAAAAA=="/>
                </a:ext>
              </a:extLst>
            </p:cNvSpPr>
            <p:nvPr/>
          </p:nvSpPr>
          <p:spPr>
            <a:xfrm>
              <a:off x="7814310" y="111125"/>
              <a:ext cx="1130300" cy="2043430"/>
            </a:xfrm>
            <a:custGeom>
              <a:avLst/>
              <a:gdLst/>
              <a:ahLst/>
              <a:cxnLst/>
              <a:rect l="0" t="0" r="1130300" b="2043430"/>
              <a:pathLst>
                <a:path w="1130300" h="2043430">
                  <a:moveTo>
                    <a:pt x="114808" y="0"/>
                  </a:moveTo>
                  <a:lnTo>
                    <a:pt x="0" y="61595"/>
                  </a:lnTo>
                  <a:lnTo>
                    <a:pt x="757555" y="1720977"/>
                  </a:lnTo>
                  <a:lnTo>
                    <a:pt x="923036" y="1845691"/>
                  </a:lnTo>
                  <a:lnTo>
                    <a:pt x="1086485" y="2035175"/>
                  </a:lnTo>
                  <a:lnTo>
                    <a:pt x="1130173" y="2043176"/>
                  </a:lnTo>
                  <a:lnTo>
                    <a:pt x="1061593" y="1804543"/>
                  </a:lnTo>
                  <a:lnTo>
                    <a:pt x="1084326" y="1650492"/>
                  </a:lnTo>
                  <a:lnTo>
                    <a:pt x="342519" y="10668"/>
                  </a:lnTo>
                  <a:lnTo>
                    <a:pt x="114808" y="0"/>
                  </a:lnTo>
                  <a:close/>
                </a:path>
              </a:pathLst>
            </a:custGeom>
            <a:solidFill>
              <a:srgbClr val="6F3CFF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BlMAAAawEAAGA2AADVCgAAAAAAAA=="/>
                </a:ext>
              </a:extLst>
            </p:cNvSpPr>
            <p:nvPr/>
          </p:nvSpPr>
          <p:spPr>
            <a:xfrm>
              <a:off x="7867015" y="230505"/>
              <a:ext cx="972185" cy="1530350"/>
            </a:xfrm>
            <a:custGeom>
              <a:avLst/>
              <a:gdLst/>
              <a:ahLst/>
              <a:cxnLst/>
              <a:rect l="0" t="0" r="972185" b="1530350"/>
              <a:pathLst>
                <a:path w="972185" h="1530350">
                  <a:moveTo>
                    <a:pt x="340233" y="0"/>
                  </a:moveTo>
                  <a:lnTo>
                    <a:pt x="90170" y="33273"/>
                  </a:lnTo>
                  <a:lnTo>
                    <a:pt x="0" y="75437"/>
                  </a:lnTo>
                  <a:lnTo>
                    <a:pt x="662559" y="1530222"/>
                  </a:lnTo>
                  <a:lnTo>
                    <a:pt x="797687" y="1415541"/>
                  </a:lnTo>
                  <a:lnTo>
                    <a:pt x="972186" y="1394967"/>
                  </a:lnTo>
                  <a:lnTo>
                    <a:pt x="340233" y="0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5" name="object 5"/>
          <p:cNvGrpSpPr>
            <a:extLst>
              <a:ext uri="smNativeData">
                <pr:smNativeData xmlns:pr="smNativeData" val="SMDATA_6_2XQYZxMAAAAlAAAAAQAAAA8BAAAAkAAAAEgAAACQAAAASAAAAAAAAAAAAAAAAAAAABcAAAAUAAAAAAAAAAAAAAD/fwAA/38AAAAAAAAJAAAABAAAAEEASwAMAAAAEAAAAAAAAAAAAAAAAAAAAAAAAAAfAAAAVAAAAAAAAAAAAAAAAAAAAAAAAAAAAAAAAAAAAAAAAAAAAAAAAAAAAAAAAAAAAAAAAAAAAAAAAAAAAAAAAAAAAAAAAAAAAAAAAAAAAAAAAAAAAAAAAAAAACEAAAAYAAAAFAAAAAwAAAAUIgAABwsAAMApAAAQAAAA"/>
              </a:ext>
            </a:extLst>
          </p:cNvGrpSpPr>
          <p:nvPr/>
        </p:nvGrpSpPr>
        <p:grpSpPr>
          <a:xfrm>
            <a:off x="7620" y="5539740"/>
            <a:ext cx="1784985" cy="1247140"/>
            <a:chOff x="7620" y="5539740"/>
            <a:chExt cx="1784985" cy="1247140"/>
          </a:xfrm>
        </p:grpSpPr>
        <p:sp>
          <p:nvSpPr>
            <p:cNvPr id="19" name="object 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+Pj4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4+PgA////AQAAAAAAAAAAAAAAAAAAAAAAAAAAAAAAAAAAAAAAAAAAAAAAAn9/fwDu7OEDzMzMAMDA/wB/f38AAAAAAAAAAAAAAAAAAAAAAAAAAAAhAAAAGAAAABQAAAA8AAAAOiIAAN4KAACRKAAAAAAAAA=="/>
                </a:ext>
              </a:extLst>
            </p:cNvSpPr>
            <p:nvPr/>
          </p:nvSpPr>
          <p:spPr>
            <a:xfrm>
              <a:off x="38100" y="5563870"/>
              <a:ext cx="1728470" cy="1030605"/>
            </a:xfrm>
            <a:custGeom>
              <a:avLst/>
              <a:gdLst/>
              <a:ahLst/>
              <a:cxnLst/>
              <a:rect l="0" t="0" r="1728470" b="1030605"/>
              <a:pathLst>
                <a:path w="1728470" h="1030605">
                  <a:moveTo>
                    <a:pt x="861326" y="0"/>
                  </a:moveTo>
                  <a:lnTo>
                    <a:pt x="760514" y="22225"/>
                  </a:lnTo>
                  <a:lnTo>
                    <a:pt x="704938" y="84137"/>
                  </a:lnTo>
                  <a:lnTo>
                    <a:pt x="743839" y="226199"/>
                  </a:lnTo>
                  <a:lnTo>
                    <a:pt x="523938" y="350024"/>
                  </a:lnTo>
                  <a:lnTo>
                    <a:pt x="780351" y="375424"/>
                  </a:lnTo>
                  <a:lnTo>
                    <a:pt x="882764" y="705599"/>
                  </a:lnTo>
                  <a:lnTo>
                    <a:pt x="111937" y="372249"/>
                  </a:lnTo>
                  <a:lnTo>
                    <a:pt x="36517" y="403999"/>
                  </a:lnTo>
                  <a:lnTo>
                    <a:pt x="0" y="504799"/>
                  </a:lnTo>
                  <a:lnTo>
                    <a:pt x="43661" y="618286"/>
                  </a:lnTo>
                  <a:lnTo>
                    <a:pt x="904201" y="1022286"/>
                  </a:lnTo>
                  <a:lnTo>
                    <a:pt x="1093927" y="996886"/>
                  </a:lnTo>
                  <a:lnTo>
                    <a:pt x="1246378" y="1030223"/>
                  </a:lnTo>
                  <a:lnTo>
                    <a:pt x="1259840" y="1000061"/>
                  </a:lnTo>
                  <a:lnTo>
                    <a:pt x="1127264" y="877836"/>
                  </a:lnTo>
                  <a:lnTo>
                    <a:pt x="1056614" y="378599"/>
                  </a:lnTo>
                  <a:lnTo>
                    <a:pt x="1697989" y="261924"/>
                  </a:lnTo>
                  <a:lnTo>
                    <a:pt x="1728216" y="161124"/>
                  </a:lnTo>
                  <a:lnTo>
                    <a:pt x="1666239" y="79375"/>
                  </a:lnTo>
                  <a:lnTo>
                    <a:pt x="1012952" y="167474"/>
                  </a:lnTo>
                  <a:lnTo>
                    <a:pt x="967701" y="25400"/>
                  </a:lnTo>
                  <a:lnTo>
                    <a:pt x="861326" y="0"/>
                  </a:lnTo>
                  <a:close/>
                </a:path>
              </a:pathLst>
            </a:custGeom>
            <a:solidFill>
              <a:srgbClr val="F8F8F8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8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D8CQAA+iIAAK4KAAA+JAAAAAAAAA=="/>
                </a:ext>
              </a:extLst>
            </p:cNvSpPr>
            <p:nvPr/>
          </p:nvSpPr>
          <p:spPr>
            <a:xfrm>
              <a:off x="1623060" y="5685790"/>
              <a:ext cx="113030" cy="205740"/>
            </a:xfrm>
            <a:custGeom>
              <a:avLst/>
              <a:gdLst/>
              <a:ahLst/>
              <a:cxnLst/>
              <a:rect l="0" t="0" r="113030" b="205740"/>
              <a:pathLst>
                <a:path w="113030" h="205740">
                  <a:moveTo>
                    <a:pt x="94615" y="0"/>
                  </a:moveTo>
                  <a:lnTo>
                    <a:pt x="0" y="5587"/>
                  </a:lnTo>
                  <a:lnTo>
                    <a:pt x="6350" y="205740"/>
                  </a:lnTo>
                  <a:lnTo>
                    <a:pt x="112776" y="185801"/>
                  </a:lnTo>
                  <a:lnTo>
                    <a:pt x="94615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7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w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AAAA////AQAAAAAAAAAAAAAAAAAAAAAAAAAAAAAAAAAAAAAAAAAAAAAAAn9/fwDu7OEDzMzMAMDA/wB/f38AAAAAAAAAAAAAAAAAAAAAAAAAAAAhAAAAGAAAABQAAAAyAAAA2iQAAO4HAADbKAAAAAAAAA=="/>
                </a:ext>
              </a:extLst>
            </p:cNvSpPr>
            <p:nvPr/>
          </p:nvSpPr>
          <p:spPr>
            <a:xfrm>
              <a:off x="31750" y="5990590"/>
              <a:ext cx="1257300" cy="650875"/>
            </a:xfrm>
            <a:custGeom>
              <a:avLst/>
              <a:gdLst/>
              <a:ahLst/>
              <a:cxnLst/>
              <a:rect l="0" t="0" r="1257300" b="650875"/>
              <a:pathLst>
                <a:path w="1257300" h="650875">
                  <a:moveTo>
                    <a:pt x="108610" y="0"/>
                  </a:moveTo>
                  <a:lnTo>
                    <a:pt x="36466" y="25361"/>
                  </a:lnTo>
                  <a:lnTo>
                    <a:pt x="0" y="118895"/>
                  </a:lnTo>
                  <a:lnTo>
                    <a:pt x="33295" y="236207"/>
                  </a:lnTo>
                  <a:lnTo>
                    <a:pt x="907694" y="642823"/>
                  </a:lnTo>
                  <a:lnTo>
                    <a:pt x="1070216" y="623798"/>
                  </a:lnTo>
                  <a:lnTo>
                    <a:pt x="1240663" y="650747"/>
                  </a:lnTo>
                  <a:lnTo>
                    <a:pt x="1257300" y="627760"/>
                  </a:lnTo>
                  <a:lnTo>
                    <a:pt x="1132039" y="505701"/>
                  </a:lnTo>
                  <a:lnTo>
                    <a:pt x="1055154" y="411378"/>
                  </a:lnTo>
                  <a:lnTo>
                    <a:pt x="108610" y="0"/>
                  </a:lnTo>
                  <a:close/>
                </a:path>
              </a:pathLst>
            </a:custGeom>
            <a:solidFill>
              <a:srgbClr val="FF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6" name="object 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B4AAA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BCAQAAMSUAAGMGAADXKAAAAAAAAA=="/>
                </a:ext>
              </a:extLst>
            </p:cNvSpPr>
            <p:nvPr/>
          </p:nvSpPr>
          <p:spPr>
            <a:xfrm>
              <a:off x="204470" y="6045835"/>
              <a:ext cx="833755" cy="593090"/>
            </a:xfrm>
            <a:custGeom>
              <a:avLst/>
              <a:gdLst/>
              <a:ahLst/>
              <a:cxnLst/>
              <a:rect l="0" t="0" r="833755" b="593090"/>
              <a:pathLst>
                <a:path w="833755" h="593090">
                  <a:moveTo>
                    <a:pt x="61988" y="0"/>
                  </a:moveTo>
                  <a:lnTo>
                    <a:pt x="0" y="100787"/>
                  </a:lnTo>
                  <a:lnTo>
                    <a:pt x="0" y="257924"/>
                  </a:lnTo>
                  <a:lnTo>
                    <a:pt x="732701" y="592835"/>
                  </a:lnTo>
                  <a:lnTo>
                    <a:pt x="746213" y="423798"/>
                  </a:lnTo>
                  <a:lnTo>
                    <a:pt x="833628" y="334911"/>
                  </a:lnTo>
                  <a:lnTo>
                    <a:pt x="61988" y="0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5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FAD4X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AQAAH4iAAAOBgAArCM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769620" y="5607050"/>
              <a:ext cx="214630" cy="1917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4" name="object 1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LE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TZOJsMAAAAEAAAAAAAAAAAAAAAAAAAAAAAAAAeAAAAaAAAAAAAAAAAAAAAAAAAAAAAAAAAAAAAECcAABAnAAAAAAAAAAAAAAAAAAAAAAAAAAAAAAAAAAAAAAAAAAAAABQAAAAAAAAAwMD/AAAAAABkAAAAMgAAAAAAAABkAAAAAAAAAH9/fwAKAAAAHwAAAFQAAAAAsQAA////AQAAAAAAAAAAAAAAAAAAAAAAAAAAAAAAAAAAAAAAAAAAAAAAAn9/fwDu7OEDzMzMAMDA/wB/f38AAAAAAAAAAAAAAAAAAAAAAAAAAAAhAAAAGAAAABQAAABDBgAApigAAAEHAAC/KQAAAAAAAA=="/>
                </a:ext>
              </a:extLst>
            </p:cNvSpPr>
            <p:nvPr/>
          </p:nvSpPr>
          <p:spPr>
            <a:xfrm>
              <a:off x="1017905" y="6607810"/>
              <a:ext cx="120650" cy="178435"/>
            </a:xfrm>
            <a:custGeom>
              <a:avLst/>
              <a:gdLst/>
              <a:ahLst/>
              <a:cxnLst/>
              <a:rect l="0" t="0" r="120650" b="178435"/>
              <a:pathLst>
                <a:path w="120650" h="178435">
                  <a:moveTo>
                    <a:pt x="57035" y="0"/>
                  </a:moveTo>
                  <a:lnTo>
                    <a:pt x="0" y="6362"/>
                  </a:lnTo>
                  <a:lnTo>
                    <a:pt x="120396" y="178306"/>
                  </a:lnTo>
                  <a:lnTo>
                    <a:pt x="120396" y="3187"/>
                  </a:lnTo>
                  <a:lnTo>
                    <a:pt x="57035" y="0"/>
                  </a:lnTo>
                  <a:close/>
                </a:path>
              </a:pathLst>
            </a:custGeom>
            <a:solidFill>
              <a:srgbClr val="00B1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3" name="object 1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QARAA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DsBAAAECMAABQKAAD3JgAAAAAAAA=="/>
                </a:ext>
              </a:extLst>
            </p:cNvSpPr>
            <p:nvPr/>
          </p:nvSpPr>
          <p:spPr>
            <a:xfrm>
              <a:off x="800100" y="5699760"/>
              <a:ext cx="838200" cy="634365"/>
            </a:xfrm>
            <a:custGeom>
              <a:avLst/>
              <a:gdLst/>
              <a:ahLst/>
              <a:cxnLst/>
              <a:rect l="0" t="0" r="838200" b="634365"/>
              <a:pathLst>
                <a:path w="838200" h="634365">
                  <a:moveTo>
                    <a:pt x="838200" y="34086"/>
                  </a:moveTo>
                  <a:lnTo>
                    <a:pt x="809625" y="0"/>
                  </a:lnTo>
                  <a:lnTo>
                    <a:pt x="260604" y="84023"/>
                  </a:lnTo>
                  <a:lnTo>
                    <a:pt x="282816" y="275844"/>
                  </a:lnTo>
                  <a:lnTo>
                    <a:pt x="827913" y="187858"/>
                  </a:lnTo>
                  <a:lnTo>
                    <a:pt x="838200" y="34086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2" name="object 1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B4AAA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BiAwAAESQAAOoEAAC5JAAAAAAAAA=="/>
                </a:ext>
              </a:extLst>
            </p:cNvSpPr>
            <p:nvPr/>
          </p:nvSpPr>
          <p:spPr>
            <a:xfrm>
              <a:off x="549910" y="5862955"/>
              <a:ext cx="248920" cy="106680"/>
            </a:xfrm>
            <a:custGeom>
              <a:avLst/>
              <a:gdLst/>
              <a:ahLst/>
              <a:cxnLst/>
              <a:rect l="0" t="0" r="248920" b="106680"/>
              <a:pathLst>
                <a:path w="248920" h="106680">
                  <a:moveTo>
                    <a:pt x="216560" y="0"/>
                  </a:moveTo>
                  <a:lnTo>
                    <a:pt x="0" y="61634"/>
                  </a:lnTo>
                  <a:lnTo>
                    <a:pt x="248412" y="106681"/>
                  </a:lnTo>
                  <a:lnTo>
                    <a:pt x="216560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1" name="object 1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qQLHu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4AQAAAYjAABnBgAA4SM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792480" y="5693410"/>
              <a:ext cx="248285" cy="1390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object 1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zAwY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wYAAGYoAABVBwAAsyk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1010285" y="6567170"/>
              <a:ext cx="181610" cy="2114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object 1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GAHlB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zgkAAMgiAAA6CgAA7SM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593850" y="5654040"/>
              <a:ext cx="68580" cy="1860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8" name="object 1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C+AAAA7yMAAJEGAABlJwAAAAAAAA=="/>
                </a:ext>
              </a:extLst>
            </p:cNvSpPr>
            <p:nvPr/>
          </p:nvSpPr>
          <p:spPr>
            <a:xfrm>
              <a:off x="120650" y="5841365"/>
              <a:ext cx="946785" cy="562610"/>
            </a:xfrm>
            <a:custGeom>
              <a:avLst/>
              <a:gdLst/>
              <a:ahLst/>
              <a:cxnLst/>
              <a:rect l="0" t="0" r="946785" b="562610"/>
              <a:pathLst>
                <a:path w="946785" h="562610">
                  <a:moveTo>
                    <a:pt x="946404" y="356603"/>
                  </a:moveTo>
                  <a:lnTo>
                    <a:pt x="861428" y="258559"/>
                  </a:lnTo>
                  <a:lnTo>
                    <a:pt x="840778" y="151815"/>
                  </a:lnTo>
                  <a:lnTo>
                    <a:pt x="849515" y="19761"/>
                  </a:lnTo>
                  <a:lnTo>
                    <a:pt x="796302" y="0"/>
                  </a:lnTo>
                  <a:lnTo>
                    <a:pt x="777240" y="45072"/>
                  </a:lnTo>
                  <a:lnTo>
                    <a:pt x="801065" y="271995"/>
                  </a:lnTo>
                  <a:lnTo>
                    <a:pt x="854278" y="377952"/>
                  </a:lnTo>
                  <a:lnTo>
                    <a:pt x="946404" y="356603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7" name="object 1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BQlEz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QYAAIknAABEBwAAYSg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1062355" y="6426835"/>
              <a:ext cx="118745" cy="1371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6" name="object 1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lkNSI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AMAAAAFCIAAAcLAAC1KAAAAAAAAA=="/>
                </a:ext>
              </a:extLst>
            </p:cNvSpPr>
            <p:nvPr/>
          </p:nvSpPr>
          <p:spPr>
            <a:xfrm>
              <a:off x="7620" y="5539740"/>
              <a:ext cx="1784985" cy="1077595"/>
            </a:xfrm>
            <a:custGeom>
              <a:avLst/>
              <a:gdLst/>
              <a:ahLst/>
              <a:cxnLst/>
              <a:rect l="0" t="0" r="1784985" b="1077595"/>
              <a:pathLst>
                <a:path w="1784985" h="1077595">
                  <a:moveTo>
                    <a:pt x="1784604" y="219976"/>
                  </a:moveTo>
                  <a:lnTo>
                    <a:pt x="1772666" y="138162"/>
                  </a:lnTo>
                  <a:lnTo>
                    <a:pt x="1746377" y="105613"/>
                  </a:lnTo>
                  <a:lnTo>
                    <a:pt x="1746377" y="191376"/>
                  </a:lnTo>
                  <a:lnTo>
                    <a:pt x="1722628" y="268427"/>
                  </a:lnTo>
                  <a:lnTo>
                    <a:pt x="1094587" y="378409"/>
                  </a:lnTo>
                  <a:lnTo>
                    <a:pt x="1060399" y="219492"/>
                  </a:lnTo>
                  <a:lnTo>
                    <a:pt x="1215466" y="195897"/>
                  </a:lnTo>
                  <a:lnTo>
                    <a:pt x="1142758" y="244652"/>
                  </a:lnTo>
                  <a:lnTo>
                    <a:pt x="1220000" y="259727"/>
                  </a:lnTo>
                  <a:lnTo>
                    <a:pt x="1349756" y="226428"/>
                  </a:lnTo>
                  <a:lnTo>
                    <a:pt x="1462151" y="226428"/>
                  </a:lnTo>
                  <a:lnTo>
                    <a:pt x="1344168" y="271614"/>
                  </a:lnTo>
                  <a:lnTo>
                    <a:pt x="1243888" y="284302"/>
                  </a:lnTo>
                  <a:lnTo>
                    <a:pt x="1130808" y="284302"/>
                  </a:lnTo>
                  <a:lnTo>
                    <a:pt x="1183373" y="321564"/>
                  </a:lnTo>
                  <a:lnTo>
                    <a:pt x="1307592" y="316014"/>
                  </a:lnTo>
                  <a:lnTo>
                    <a:pt x="1463675" y="276377"/>
                  </a:lnTo>
                  <a:lnTo>
                    <a:pt x="1519428" y="217703"/>
                  </a:lnTo>
                  <a:lnTo>
                    <a:pt x="1483614" y="185990"/>
                  </a:lnTo>
                  <a:lnTo>
                    <a:pt x="1332230" y="184404"/>
                  </a:lnTo>
                  <a:lnTo>
                    <a:pt x="1240624" y="192062"/>
                  </a:lnTo>
                  <a:lnTo>
                    <a:pt x="1704340" y="121475"/>
                  </a:lnTo>
                  <a:lnTo>
                    <a:pt x="1746377" y="191376"/>
                  </a:lnTo>
                  <a:lnTo>
                    <a:pt x="1746377" y="105613"/>
                  </a:lnTo>
                  <a:lnTo>
                    <a:pt x="1722628" y="76200"/>
                  </a:lnTo>
                  <a:lnTo>
                    <a:pt x="1051458" y="177977"/>
                  </a:lnTo>
                  <a:lnTo>
                    <a:pt x="1022908" y="45212"/>
                  </a:lnTo>
                  <a:lnTo>
                    <a:pt x="910780" y="0"/>
                  </a:lnTo>
                  <a:lnTo>
                    <a:pt x="770026" y="30226"/>
                  </a:lnTo>
                  <a:lnTo>
                    <a:pt x="705612" y="98463"/>
                  </a:lnTo>
                  <a:lnTo>
                    <a:pt x="741603" y="225755"/>
                  </a:lnTo>
                  <a:lnTo>
                    <a:pt x="717461" y="236080"/>
                  </a:lnTo>
                  <a:lnTo>
                    <a:pt x="714286" y="275221"/>
                  </a:lnTo>
                  <a:lnTo>
                    <a:pt x="513588" y="357505"/>
                  </a:lnTo>
                  <a:lnTo>
                    <a:pt x="513588" y="399846"/>
                  </a:lnTo>
                  <a:lnTo>
                    <a:pt x="738873" y="403034"/>
                  </a:lnTo>
                  <a:lnTo>
                    <a:pt x="767435" y="437388"/>
                  </a:lnTo>
                  <a:lnTo>
                    <a:pt x="801039" y="435940"/>
                  </a:lnTo>
                  <a:lnTo>
                    <a:pt x="878967" y="711492"/>
                  </a:lnTo>
                  <a:lnTo>
                    <a:pt x="948956" y="733717"/>
                  </a:lnTo>
                  <a:lnTo>
                    <a:pt x="783094" y="169900"/>
                  </a:lnTo>
                  <a:lnTo>
                    <a:pt x="783094" y="372478"/>
                  </a:lnTo>
                  <a:lnTo>
                    <a:pt x="605612" y="363093"/>
                  </a:lnTo>
                  <a:lnTo>
                    <a:pt x="762520" y="299745"/>
                  </a:lnTo>
                  <a:lnTo>
                    <a:pt x="783094" y="372478"/>
                  </a:lnTo>
                  <a:lnTo>
                    <a:pt x="783094" y="169900"/>
                  </a:lnTo>
                  <a:lnTo>
                    <a:pt x="766051" y="111963"/>
                  </a:lnTo>
                  <a:lnTo>
                    <a:pt x="800239" y="58762"/>
                  </a:lnTo>
                  <a:lnTo>
                    <a:pt x="885329" y="48437"/>
                  </a:lnTo>
                  <a:lnTo>
                    <a:pt x="987920" y="77025"/>
                  </a:lnTo>
                  <a:lnTo>
                    <a:pt x="1130693" y="785634"/>
                  </a:lnTo>
                  <a:lnTo>
                    <a:pt x="1086535" y="796861"/>
                  </a:lnTo>
                  <a:lnTo>
                    <a:pt x="1142098" y="905776"/>
                  </a:lnTo>
                  <a:lnTo>
                    <a:pt x="1252423" y="1021829"/>
                  </a:lnTo>
                  <a:lnTo>
                    <a:pt x="1121460" y="1003541"/>
                  </a:lnTo>
                  <a:lnTo>
                    <a:pt x="967486" y="1025004"/>
                  </a:lnTo>
                  <a:lnTo>
                    <a:pt x="996061" y="894638"/>
                  </a:lnTo>
                  <a:lnTo>
                    <a:pt x="1061935" y="805611"/>
                  </a:lnTo>
                  <a:lnTo>
                    <a:pt x="984948" y="816737"/>
                  </a:lnTo>
                  <a:lnTo>
                    <a:pt x="924635" y="901001"/>
                  </a:lnTo>
                  <a:lnTo>
                    <a:pt x="903998" y="1006716"/>
                  </a:lnTo>
                  <a:lnTo>
                    <a:pt x="233578" y="693775"/>
                  </a:lnTo>
                  <a:lnTo>
                    <a:pt x="220827" y="566915"/>
                  </a:lnTo>
                  <a:lnTo>
                    <a:pt x="288036" y="458470"/>
                  </a:lnTo>
                  <a:lnTo>
                    <a:pt x="252831" y="445008"/>
                  </a:lnTo>
                  <a:lnTo>
                    <a:pt x="175221" y="528916"/>
                  </a:lnTo>
                  <a:lnTo>
                    <a:pt x="160019" y="627062"/>
                  </a:lnTo>
                  <a:lnTo>
                    <a:pt x="175793" y="666800"/>
                  </a:lnTo>
                  <a:lnTo>
                    <a:pt x="84912" y="624370"/>
                  </a:lnTo>
                  <a:lnTo>
                    <a:pt x="63487" y="548855"/>
                  </a:lnTo>
                  <a:lnTo>
                    <a:pt x="81737" y="453466"/>
                  </a:lnTo>
                  <a:lnTo>
                    <a:pt x="172224" y="377952"/>
                  </a:lnTo>
                  <a:lnTo>
                    <a:pt x="123812" y="377952"/>
                  </a:lnTo>
                  <a:lnTo>
                    <a:pt x="49999" y="419290"/>
                  </a:lnTo>
                  <a:lnTo>
                    <a:pt x="0" y="543293"/>
                  </a:lnTo>
                  <a:lnTo>
                    <a:pt x="53174" y="662520"/>
                  </a:lnTo>
                  <a:lnTo>
                    <a:pt x="938123" y="1067130"/>
                  </a:lnTo>
                  <a:lnTo>
                    <a:pt x="1128610" y="1041692"/>
                  </a:lnTo>
                  <a:lnTo>
                    <a:pt x="1282573" y="1077468"/>
                  </a:lnTo>
                  <a:lnTo>
                    <a:pt x="1336548" y="1020229"/>
                  </a:lnTo>
                  <a:lnTo>
                    <a:pt x="1211338" y="921029"/>
                  </a:lnTo>
                  <a:lnTo>
                    <a:pt x="1101318" y="409714"/>
                  </a:lnTo>
                  <a:lnTo>
                    <a:pt x="1754378" y="300202"/>
                  </a:lnTo>
                  <a:lnTo>
                    <a:pt x="1784604" y="219976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20" name="object 20"/>
          <p:cNvGrpSpPr>
            <a:extLst>
              <a:ext uri="smNativeData">
                <pr:smNativeData xmlns:pr="smNativeData" val="SMDATA_6_2XQYZxMAAAAlAAAAAQAAAA8BAAAAkAAAAEgAAACQAAAASAAAAAAAAAAAAAAAAAAAABcAAAAUAAAAAAAAAAAAAAD/fwAA/38AAAAAAAAJAAAABAAAAJDrAgAMAAAAEAAAAAAAAAAAAAAAAAAAAAAAAAAfAAAAVAAAAAAAAAAAAAAAAAAAAAAAAAAAAAAAAAAAAAAAAAAAAAAAAAAAAAAAAAAAAAAAAAAAAAAAAAAAAAAAAAAAAAAAAAAAAAAAAAAAAAAAAAAAAAAAAAAAACEAAAAYAAAAFAAAADw0AADsCgAAxjcAAIcnAAAQAAAA"/>
              </a:ext>
            </a:extLst>
          </p:cNvGrpSpPr>
          <p:nvPr/>
        </p:nvGrpSpPr>
        <p:grpSpPr>
          <a:xfrm>
            <a:off x="8491220" y="1775460"/>
            <a:ext cx="575310" cy="4650105"/>
            <a:chOff x="8491220" y="1775460"/>
            <a:chExt cx="575310" cy="4650105"/>
          </a:xfrm>
        </p:grpSpPr>
        <p:sp>
          <p:nvSpPr>
            <p:cNvPr id="22" name="object 2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bzz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QARAAMAAAAEAAAAAAAAAAAAAAAAAAAAAAAAAAeAAAAaAAAAAAAAAAAAAAAAAAAAAAAAAAAAAAAECcAABAnAAAAAAAAAAAAAAAAAAAAAAAAAAAAAAAAAAAAAAAAAAAAABQAAAAAAAAAwMD/AAAAAABkAAAAMgAAAAAAAABkAAAAAAAAAH9/fwAKAAAAHwAAAFQAAABvPP8A////AQAAAAAAAAAAAAAAAAAAAAAAAAAAAAAAAAAAAAAAAAAAAAAAAn9/fwDu7OEDzMzMAMDA/wB/f38AAAAAAAAAAAAAAAAAAAAAAAAAAAAhAAAAGAAAABQAAABmNQAABg0AAMY3AACHJwAAAAAAAA=="/>
                </a:ext>
              </a:extLst>
            </p:cNvSpPr>
            <p:nvPr/>
          </p:nvSpPr>
          <p:spPr>
            <a:xfrm>
              <a:off x="8680450" y="2117090"/>
              <a:ext cx="386080" cy="4308475"/>
            </a:xfrm>
            <a:custGeom>
              <a:avLst/>
              <a:gdLst/>
              <a:ahLst/>
              <a:cxnLst/>
              <a:rect l="0" t="0" r="386080" b="4308475"/>
              <a:pathLst>
                <a:path w="386080" h="4308475">
                  <a:moveTo>
                    <a:pt x="385573" y="0"/>
                  </a:moveTo>
                  <a:lnTo>
                    <a:pt x="301118" y="334899"/>
                  </a:lnTo>
                  <a:lnTo>
                    <a:pt x="203963" y="478663"/>
                  </a:lnTo>
                  <a:lnTo>
                    <a:pt x="93218" y="565912"/>
                  </a:lnTo>
                  <a:lnTo>
                    <a:pt x="59436" y="750062"/>
                  </a:lnTo>
                  <a:lnTo>
                    <a:pt x="72517" y="917574"/>
                  </a:lnTo>
                  <a:lnTo>
                    <a:pt x="203963" y="1259713"/>
                  </a:lnTo>
                  <a:lnTo>
                    <a:pt x="233046" y="1386586"/>
                  </a:lnTo>
                  <a:lnTo>
                    <a:pt x="216155" y="1475486"/>
                  </a:lnTo>
                  <a:lnTo>
                    <a:pt x="135890" y="1546225"/>
                  </a:lnTo>
                  <a:lnTo>
                    <a:pt x="114808" y="1642999"/>
                  </a:lnTo>
                  <a:lnTo>
                    <a:pt x="135890" y="1786636"/>
                  </a:lnTo>
                  <a:lnTo>
                    <a:pt x="228855" y="2017649"/>
                  </a:lnTo>
                  <a:lnTo>
                    <a:pt x="250826" y="2208911"/>
                  </a:lnTo>
                  <a:lnTo>
                    <a:pt x="225045" y="2337562"/>
                  </a:lnTo>
                  <a:lnTo>
                    <a:pt x="109512" y="2484374"/>
                  </a:lnTo>
                  <a:lnTo>
                    <a:pt x="33655" y="2536952"/>
                  </a:lnTo>
                  <a:lnTo>
                    <a:pt x="0" y="2697861"/>
                  </a:lnTo>
                  <a:lnTo>
                    <a:pt x="13081" y="2844292"/>
                  </a:lnTo>
                  <a:lnTo>
                    <a:pt x="143764" y="3143377"/>
                  </a:lnTo>
                  <a:lnTo>
                    <a:pt x="172847" y="3254375"/>
                  </a:lnTo>
                  <a:lnTo>
                    <a:pt x="155956" y="3332099"/>
                  </a:lnTo>
                  <a:lnTo>
                    <a:pt x="76073" y="3393821"/>
                  </a:lnTo>
                  <a:lnTo>
                    <a:pt x="55118" y="3478479"/>
                  </a:lnTo>
                  <a:lnTo>
                    <a:pt x="76073" y="3604069"/>
                  </a:lnTo>
                  <a:lnTo>
                    <a:pt x="168656" y="3805986"/>
                  </a:lnTo>
                  <a:lnTo>
                    <a:pt x="190500" y="3973207"/>
                  </a:lnTo>
                  <a:lnTo>
                    <a:pt x="164846" y="4085615"/>
                  </a:lnTo>
                  <a:lnTo>
                    <a:pt x="33655" y="4232021"/>
                  </a:lnTo>
                  <a:lnTo>
                    <a:pt x="42418" y="4308348"/>
                  </a:lnTo>
                  <a:lnTo>
                    <a:pt x="143764" y="4223690"/>
                  </a:lnTo>
                  <a:lnTo>
                    <a:pt x="223648" y="4119613"/>
                  </a:lnTo>
                  <a:lnTo>
                    <a:pt x="257303" y="3924630"/>
                  </a:lnTo>
                  <a:lnTo>
                    <a:pt x="219965" y="3743541"/>
                  </a:lnTo>
                  <a:lnTo>
                    <a:pt x="131191" y="3554806"/>
                  </a:lnTo>
                  <a:lnTo>
                    <a:pt x="126619" y="3463925"/>
                  </a:lnTo>
                  <a:lnTo>
                    <a:pt x="227839" y="3366770"/>
                  </a:lnTo>
                  <a:lnTo>
                    <a:pt x="223648" y="3192653"/>
                  </a:lnTo>
                  <a:lnTo>
                    <a:pt x="114427" y="2920619"/>
                  </a:lnTo>
                  <a:lnTo>
                    <a:pt x="67310" y="2766568"/>
                  </a:lnTo>
                  <a:lnTo>
                    <a:pt x="71882" y="2620137"/>
                  </a:lnTo>
                  <a:lnTo>
                    <a:pt x="164846" y="2564638"/>
                  </a:lnTo>
                  <a:lnTo>
                    <a:pt x="249302" y="2466848"/>
                  </a:lnTo>
                  <a:lnTo>
                    <a:pt x="312421" y="2307209"/>
                  </a:lnTo>
                  <a:lnTo>
                    <a:pt x="324613" y="2042160"/>
                  </a:lnTo>
                  <a:lnTo>
                    <a:pt x="308191" y="2099348"/>
                  </a:lnTo>
                  <a:lnTo>
                    <a:pt x="280417" y="1946275"/>
                  </a:lnTo>
                  <a:lnTo>
                    <a:pt x="191262" y="1730375"/>
                  </a:lnTo>
                  <a:lnTo>
                    <a:pt x="186563" y="1626362"/>
                  </a:lnTo>
                  <a:lnTo>
                    <a:pt x="288418" y="1515237"/>
                  </a:lnTo>
                  <a:lnTo>
                    <a:pt x="284227" y="1315974"/>
                  </a:lnTo>
                  <a:lnTo>
                    <a:pt x="174371" y="1004824"/>
                  </a:lnTo>
                  <a:lnTo>
                    <a:pt x="127000" y="828675"/>
                  </a:lnTo>
                  <a:lnTo>
                    <a:pt x="131699" y="661161"/>
                  </a:lnTo>
                  <a:lnTo>
                    <a:pt x="225045" y="597662"/>
                  </a:lnTo>
                  <a:lnTo>
                    <a:pt x="310008" y="485775"/>
                  </a:lnTo>
                  <a:lnTo>
                    <a:pt x="373381" y="303149"/>
                  </a:lnTo>
                  <a:lnTo>
                    <a:pt x="385573" y="0"/>
                  </a:lnTo>
                  <a:close/>
                </a:path>
              </a:pathLst>
            </a:custGeom>
            <a:solidFill>
              <a:srgbClr val="6F3CFF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1" name="object 2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QARAA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A8NAAA7AoAAFc2AAAaDQAAAAAAAA=="/>
                </a:ext>
              </a:extLst>
            </p:cNvSpPr>
            <p:nvPr/>
          </p:nvSpPr>
          <p:spPr>
            <a:xfrm>
              <a:off x="8491220" y="1775460"/>
              <a:ext cx="342265" cy="354330"/>
            </a:xfrm>
            <a:custGeom>
              <a:avLst/>
              <a:gdLst/>
              <a:ahLst/>
              <a:cxnLst/>
              <a:rect l="0" t="0" r="342265" b="354330"/>
              <a:pathLst>
                <a:path w="342265" h="354330">
                  <a:moveTo>
                    <a:pt x="25526" y="0"/>
                  </a:moveTo>
                  <a:lnTo>
                    <a:pt x="0" y="42163"/>
                  </a:lnTo>
                  <a:lnTo>
                    <a:pt x="152526" y="153542"/>
                  </a:lnTo>
                  <a:lnTo>
                    <a:pt x="330707" y="354329"/>
                  </a:lnTo>
                  <a:lnTo>
                    <a:pt x="342137" y="323214"/>
                  </a:lnTo>
                  <a:lnTo>
                    <a:pt x="189102" y="137287"/>
                  </a:lnTo>
                  <a:lnTo>
                    <a:pt x="25526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23" name="object 23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BOMAAAowAAAAcyAACJAQAAEAAAAA=="/>
              </a:ext>
            </a:extLst>
          </p:cNvSpPr>
          <p:nvPr/>
        </p:nvSpPr>
        <p:spPr>
          <a:xfrm>
            <a:off x="7852410" y="103505"/>
            <a:ext cx="280035" cy="146050"/>
          </a:xfrm>
          <a:custGeom>
            <a:avLst/>
            <a:gdLst/>
            <a:ahLst/>
            <a:cxnLst/>
            <a:rect l="0" t="0" r="280035" b="146050"/>
            <a:pathLst>
              <a:path w="280035" h="146050">
                <a:moveTo>
                  <a:pt x="210058" y="0"/>
                </a:moveTo>
                <a:lnTo>
                  <a:pt x="91186" y="33654"/>
                </a:lnTo>
                <a:lnTo>
                  <a:pt x="196088" y="59944"/>
                </a:lnTo>
                <a:lnTo>
                  <a:pt x="39497" y="109474"/>
                </a:lnTo>
                <a:lnTo>
                  <a:pt x="0" y="145669"/>
                </a:lnTo>
                <a:lnTo>
                  <a:pt x="155829" y="113283"/>
                </a:lnTo>
                <a:lnTo>
                  <a:pt x="279654" y="105028"/>
                </a:lnTo>
                <a:lnTo>
                  <a:pt x="210058" y="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grpSp>
        <p:nvGrpSpPr>
          <p:cNvPr id="24" name="object 24"/>
          <p:cNvGrpSpPr>
            <a:extLst>
              <a:ext uri="smNativeData">
                <pr:smNativeData xmlns:pr="smNativeData" val="SMDATA_6_2XQYZxMAAAAlAAAAAQAAAA8BAAAAkAAAAEgAAACQAAAASAAAAAAAAAAAAAAAAAAAABcAAAAUAAAAAAAAAAAAAAD/fwAA/38AAAAAAAAJAAAABAAAAM8TNQAMAAAAEAAAAAAAAAAAAAAAAAAAAAAAAAAfAAAAVAAAAAAAAAAAAAAAAAAAAAAAAAAAAAAAAAAAAAAAAAAAAAAAAAAAAAAAAAAAAAAAAAAAAAAAAAAAAAAAAAAAAAAAAAAAAAAAAAAAAAAAAAAAAAAAAAAAACEAAAAYAAAAFAAAAHIvAAA/AAAAvTYAABUNAAAQAAAA"/>
              </a:ext>
            </a:extLst>
          </p:cNvGrpSpPr>
          <p:nvPr/>
        </p:nvGrpSpPr>
        <p:grpSpPr>
          <a:xfrm>
            <a:off x="7712710" y="40005"/>
            <a:ext cx="1185545" cy="2086610"/>
            <a:chOff x="7712710" y="40005"/>
            <a:chExt cx="1185545" cy="2086610"/>
          </a:xfrm>
        </p:grpSpPr>
        <p:sp>
          <p:nvSpPr>
            <p:cNvPr id="26" name="object 2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51BQA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CLLwAAPwAAAL02AAAVDQAAAAAAAA=="/>
                </a:ext>
              </a:extLst>
            </p:cNvSpPr>
            <p:nvPr/>
          </p:nvSpPr>
          <p:spPr>
            <a:xfrm>
              <a:off x="7728585" y="40005"/>
              <a:ext cx="1169670" cy="2086610"/>
            </a:xfrm>
            <a:custGeom>
              <a:avLst/>
              <a:gdLst/>
              <a:ahLst/>
              <a:cxnLst/>
              <a:rect l="0" t="0" r="1169670" b="2086610"/>
              <a:pathLst>
                <a:path w="1169670" h="2086610">
                  <a:moveTo>
                    <a:pt x="1169162" y="2086483"/>
                  </a:moveTo>
                  <a:lnTo>
                    <a:pt x="1098042" y="1843913"/>
                  </a:lnTo>
                  <a:lnTo>
                    <a:pt x="1119886" y="1684782"/>
                  </a:lnTo>
                  <a:lnTo>
                    <a:pt x="935380" y="1279271"/>
                  </a:lnTo>
                  <a:lnTo>
                    <a:pt x="935380" y="1415084"/>
                  </a:lnTo>
                  <a:lnTo>
                    <a:pt x="815086" y="1425956"/>
                  </a:lnTo>
                  <a:lnTo>
                    <a:pt x="673569" y="1513903"/>
                  </a:lnTo>
                  <a:lnTo>
                    <a:pt x="627583" y="1413776"/>
                  </a:lnTo>
                  <a:lnTo>
                    <a:pt x="725424" y="1340993"/>
                  </a:lnTo>
                  <a:lnTo>
                    <a:pt x="898436" y="1333614"/>
                  </a:lnTo>
                  <a:lnTo>
                    <a:pt x="935380" y="1415084"/>
                  </a:lnTo>
                  <a:lnTo>
                    <a:pt x="935380" y="1279271"/>
                  </a:lnTo>
                  <a:lnTo>
                    <a:pt x="871372" y="1138580"/>
                  </a:lnTo>
                  <a:lnTo>
                    <a:pt x="871372" y="1273937"/>
                  </a:lnTo>
                  <a:lnTo>
                    <a:pt x="729361" y="1303782"/>
                  </a:lnTo>
                  <a:lnTo>
                    <a:pt x="607110" y="1369174"/>
                  </a:lnTo>
                  <a:lnTo>
                    <a:pt x="195237" y="472071"/>
                  </a:lnTo>
                  <a:lnTo>
                    <a:pt x="288163" y="400558"/>
                  </a:lnTo>
                  <a:lnTo>
                    <a:pt x="470039" y="388772"/>
                  </a:lnTo>
                  <a:lnTo>
                    <a:pt x="871372" y="1273937"/>
                  </a:lnTo>
                  <a:lnTo>
                    <a:pt x="871372" y="1138580"/>
                  </a:lnTo>
                  <a:lnTo>
                    <a:pt x="445706" y="203022"/>
                  </a:lnTo>
                  <a:lnTo>
                    <a:pt x="445706" y="335102"/>
                  </a:lnTo>
                  <a:lnTo>
                    <a:pt x="283464" y="357886"/>
                  </a:lnTo>
                  <a:lnTo>
                    <a:pt x="175031" y="428066"/>
                  </a:lnTo>
                  <a:lnTo>
                    <a:pt x="145249" y="363207"/>
                  </a:lnTo>
                  <a:lnTo>
                    <a:pt x="220218" y="299847"/>
                  </a:lnTo>
                  <a:lnTo>
                    <a:pt x="413778" y="264693"/>
                  </a:lnTo>
                  <a:lnTo>
                    <a:pt x="445706" y="335102"/>
                  </a:lnTo>
                  <a:lnTo>
                    <a:pt x="445706" y="203022"/>
                  </a:lnTo>
                  <a:lnTo>
                    <a:pt x="361950" y="18923"/>
                  </a:lnTo>
                  <a:lnTo>
                    <a:pt x="128016" y="0"/>
                  </a:lnTo>
                  <a:lnTo>
                    <a:pt x="0" y="95885"/>
                  </a:lnTo>
                  <a:lnTo>
                    <a:pt x="132080" y="60198"/>
                  </a:lnTo>
                  <a:lnTo>
                    <a:pt x="322580" y="63500"/>
                  </a:lnTo>
                  <a:lnTo>
                    <a:pt x="394893" y="223024"/>
                  </a:lnTo>
                  <a:lnTo>
                    <a:pt x="193167" y="262267"/>
                  </a:lnTo>
                  <a:lnTo>
                    <a:pt x="123101" y="314960"/>
                  </a:lnTo>
                  <a:lnTo>
                    <a:pt x="85217" y="232410"/>
                  </a:lnTo>
                  <a:lnTo>
                    <a:pt x="42926" y="231140"/>
                  </a:lnTo>
                  <a:lnTo>
                    <a:pt x="710438" y="1711198"/>
                  </a:lnTo>
                  <a:lnTo>
                    <a:pt x="724916" y="1625727"/>
                  </a:lnTo>
                  <a:lnTo>
                    <a:pt x="692823" y="1555851"/>
                  </a:lnTo>
                  <a:lnTo>
                    <a:pt x="765302" y="1484249"/>
                  </a:lnTo>
                  <a:lnTo>
                    <a:pt x="949388" y="1445958"/>
                  </a:lnTo>
                  <a:lnTo>
                    <a:pt x="973836" y="1499870"/>
                  </a:lnTo>
                  <a:lnTo>
                    <a:pt x="823468" y="1557782"/>
                  </a:lnTo>
                  <a:lnTo>
                    <a:pt x="750697" y="1638173"/>
                  </a:lnTo>
                  <a:lnTo>
                    <a:pt x="877951" y="1576959"/>
                  </a:lnTo>
                  <a:lnTo>
                    <a:pt x="998347" y="1597787"/>
                  </a:lnTo>
                  <a:lnTo>
                    <a:pt x="816229" y="1674241"/>
                  </a:lnTo>
                  <a:lnTo>
                    <a:pt x="748538" y="1773047"/>
                  </a:lnTo>
                  <a:lnTo>
                    <a:pt x="975868" y="1677162"/>
                  </a:lnTo>
                  <a:lnTo>
                    <a:pt x="934974" y="1747139"/>
                  </a:lnTo>
                  <a:lnTo>
                    <a:pt x="1040892" y="1739392"/>
                  </a:lnTo>
                  <a:lnTo>
                    <a:pt x="979170" y="1789049"/>
                  </a:lnTo>
                  <a:lnTo>
                    <a:pt x="1029716" y="1827276"/>
                  </a:lnTo>
                  <a:lnTo>
                    <a:pt x="915289" y="1864106"/>
                  </a:lnTo>
                  <a:lnTo>
                    <a:pt x="958977" y="1897253"/>
                  </a:lnTo>
                  <a:lnTo>
                    <a:pt x="1060450" y="1868170"/>
                  </a:lnTo>
                  <a:lnTo>
                    <a:pt x="1112266" y="2030349"/>
                  </a:lnTo>
                  <a:lnTo>
                    <a:pt x="1096899" y="2084451"/>
                  </a:lnTo>
                  <a:lnTo>
                    <a:pt x="1169162" y="2086483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5" name="object 2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CQLwAA1AAAAPovAADEAQAAAAAAAA=="/>
                </a:ext>
              </a:extLst>
            </p:cNvSpPr>
            <p:nvPr/>
          </p:nvSpPr>
          <p:spPr>
            <a:xfrm>
              <a:off x="7731760" y="134620"/>
              <a:ext cx="67310" cy="152400"/>
            </a:xfrm>
            <a:custGeom>
              <a:avLst/>
              <a:gdLst/>
              <a:ahLst/>
              <a:cxnLst/>
              <a:rect l="0" t="0" r="67310" b="152400"/>
              <a:pathLst>
                <a:path w="67310" h="152400">
                  <a:moveTo>
                    <a:pt x="0" y="0"/>
                  </a:moveTo>
                  <a:lnTo>
                    <a:pt x="67056" y="152400"/>
                  </a:lnTo>
                </a:path>
              </a:pathLst>
            </a:custGeom>
            <a:noFill/>
            <a:ln w="38100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pic>
        <p:nvPicPr>
          <p:cNvPr id="27" name="object 27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ORwY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FgkAAJUJAABaLgAAmCgAABAAAAA="/>
              </a:ext>
            </a:extLst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1477010" y="1557655"/>
            <a:ext cx="6057900" cy="504126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28" name="object 28"/>
          <p:cNvGrpSpPr>
            <a:extLst>
              <a:ext uri="smNativeData">
                <pr:smNativeData xmlns:pr="smNativeData" val="SMDATA_6_2XQYZxMAAAAlAAAAAQAAAA8BAAAAkAAAAEgAAACQAAAASAAAAAAAAAAAAAAAAAAAABcAAAAUAAAAAAAAAAAAAAD/fwAA/38AAAAAAAAJAAAABAAAAEEAQQAMAAAAEAAAAAAAAAAAAAAAAAAAAAAAAAAfAAAAVAAAAAAAAAAAAAAAAAAAAAAAAAAAAAAAAAAAAAAAAAAAAAAAAAAAAAAAAAAAAAAAAAAAAAAAAAAAAAAAAAAAAAAAAAAAAAAAAAAAAAAAAAAAAAAAAAAAACEAAAAYAAAAFAAAAMQCAABiAgAALDYAAF4IAAAQAAAA"/>
              </a:ext>
            </a:extLst>
          </p:cNvGrpSpPr>
          <p:nvPr/>
        </p:nvGrpSpPr>
        <p:grpSpPr>
          <a:xfrm>
            <a:off x="449580" y="387350"/>
            <a:ext cx="8356600" cy="972820"/>
            <a:chOff x="449580" y="387350"/>
            <a:chExt cx="8356600" cy="972820"/>
          </a:xfrm>
        </p:grpSpPr>
        <p:sp>
          <p:nvSpPr>
            <p:cNvPr id="31" name="object 2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Xl5eU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DiAgAAgAIAAA42AABACAAAAAAAAA=="/>
                </a:ext>
              </a:extLst>
            </p:cNvSpPr>
            <p:nvPr/>
          </p:nvSpPr>
          <p:spPr>
            <a:xfrm>
              <a:off x="468630" y="406400"/>
              <a:ext cx="8318500" cy="934720"/>
            </a:xfrm>
            <a:custGeom>
              <a:avLst/>
              <a:gdLst/>
              <a:ahLst/>
              <a:cxnLst/>
              <a:rect l="0" t="0" r="8318500" b="934720"/>
              <a:pathLst>
                <a:path w="8318500" h="934720">
                  <a:moveTo>
                    <a:pt x="7018274" y="0"/>
                  </a:moveTo>
                  <a:lnTo>
                    <a:pt x="1299718" y="0"/>
                  </a:lnTo>
                  <a:lnTo>
                    <a:pt x="1217524" y="1489"/>
                  </a:lnTo>
                  <a:lnTo>
                    <a:pt x="1146157" y="5636"/>
                  </a:lnTo>
                  <a:lnTo>
                    <a:pt x="1089890" y="11960"/>
                  </a:lnTo>
                  <a:lnTo>
                    <a:pt x="1052996" y="19978"/>
                  </a:lnTo>
                  <a:lnTo>
                    <a:pt x="1039749" y="29209"/>
                  </a:lnTo>
                  <a:lnTo>
                    <a:pt x="1039749" y="116712"/>
                  </a:lnTo>
                  <a:lnTo>
                    <a:pt x="0" y="116712"/>
                  </a:lnTo>
                  <a:lnTo>
                    <a:pt x="1039749" y="525527"/>
                  </a:lnTo>
                  <a:lnTo>
                    <a:pt x="0" y="934213"/>
                  </a:lnTo>
                  <a:lnTo>
                    <a:pt x="1819528" y="934213"/>
                  </a:lnTo>
                  <a:lnTo>
                    <a:pt x="1901722" y="932723"/>
                  </a:lnTo>
                  <a:lnTo>
                    <a:pt x="1973089" y="928576"/>
                  </a:lnTo>
                  <a:lnTo>
                    <a:pt x="2029356" y="922252"/>
                  </a:lnTo>
                  <a:lnTo>
                    <a:pt x="2079497" y="905002"/>
                  </a:lnTo>
                  <a:lnTo>
                    <a:pt x="2066250" y="895771"/>
                  </a:lnTo>
                  <a:lnTo>
                    <a:pt x="2029356" y="887753"/>
                  </a:lnTo>
                  <a:lnTo>
                    <a:pt x="1973089" y="881429"/>
                  </a:lnTo>
                  <a:lnTo>
                    <a:pt x="1901722" y="877282"/>
                  </a:lnTo>
                  <a:lnTo>
                    <a:pt x="1819528" y="875792"/>
                  </a:lnTo>
                  <a:lnTo>
                    <a:pt x="1299718" y="875792"/>
                  </a:lnTo>
                  <a:lnTo>
                    <a:pt x="1217524" y="874303"/>
                  </a:lnTo>
                  <a:lnTo>
                    <a:pt x="1146157" y="870156"/>
                  </a:lnTo>
                  <a:lnTo>
                    <a:pt x="1089890" y="863832"/>
                  </a:lnTo>
                  <a:lnTo>
                    <a:pt x="1052996" y="855814"/>
                  </a:lnTo>
                  <a:lnTo>
                    <a:pt x="1039749" y="846582"/>
                  </a:lnTo>
                  <a:lnTo>
                    <a:pt x="1052996" y="837364"/>
                  </a:lnTo>
                  <a:lnTo>
                    <a:pt x="1089890" y="829378"/>
                  </a:lnTo>
                  <a:lnTo>
                    <a:pt x="1146157" y="823092"/>
                  </a:lnTo>
                  <a:lnTo>
                    <a:pt x="1217524" y="818976"/>
                  </a:lnTo>
                  <a:lnTo>
                    <a:pt x="1299718" y="817500"/>
                  </a:lnTo>
                  <a:lnTo>
                    <a:pt x="7018274" y="817500"/>
                  </a:lnTo>
                  <a:lnTo>
                    <a:pt x="7100467" y="818976"/>
                  </a:lnTo>
                  <a:lnTo>
                    <a:pt x="7171834" y="823092"/>
                  </a:lnTo>
                  <a:lnTo>
                    <a:pt x="7228101" y="829378"/>
                  </a:lnTo>
                  <a:lnTo>
                    <a:pt x="7278243" y="846582"/>
                  </a:lnTo>
                  <a:lnTo>
                    <a:pt x="7264995" y="855814"/>
                  </a:lnTo>
                  <a:lnTo>
                    <a:pt x="7228101" y="863832"/>
                  </a:lnTo>
                  <a:lnTo>
                    <a:pt x="7171834" y="870156"/>
                  </a:lnTo>
                  <a:lnTo>
                    <a:pt x="7100467" y="874303"/>
                  </a:lnTo>
                  <a:lnTo>
                    <a:pt x="7018274" y="875792"/>
                  </a:lnTo>
                  <a:lnTo>
                    <a:pt x="6498463" y="875792"/>
                  </a:lnTo>
                  <a:lnTo>
                    <a:pt x="6416269" y="877282"/>
                  </a:lnTo>
                  <a:lnTo>
                    <a:pt x="6344902" y="881429"/>
                  </a:lnTo>
                  <a:lnTo>
                    <a:pt x="6288635" y="887753"/>
                  </a:lnTo>
                  <a:lnTo>
                    <a:pt x="6251741" y="895771"/>
                  </a:lnTo>
                  <a:lnTo>
                    <a:pt x="6238494" y="905002"/>
                  </a:lnTo>
                  <a:lnTo>
                    <a:pt x="6251741" y="914234"/>
                  </a:lnTo>
                  <a:lnTo>
                    <a:pt x="6288635" y="922252"/>
                  </a:lnTo>
                  <a:lnTo>
                    <a:pt x="6344902" y="928576"/>
                  </a:lnTo>
                  <a:lnTo>
                    <a:pt x="6416269" y="932723"/>
                  </a:lnTo>
                  <a:lnTo>
                    <a:pt x="6498463" y="934213"/>
                  </a:lnTo>
                  <a:lnTo>
                    <a:pt x="8317992" y="934213"/>
                  </a:lnTo>
                  <a:lnTo>
                    <a:pt x="7278243" y="525527"/>
                  </a:lnTo>
                  <a:lnTo>
                    <a:pt x="8317992" y="116712"/>
                  </a:lnTo>
                  <a:lnTo>
                    <a:pt x="7278243" y="116712"/>
                  </a:lnTo>
                  <a:lnTo>
                    <a:pt x="7278243" y="29209"/>
                  </a:lnTo>
                  <a:lnTo>
                    <a:pt x="7264995" y="19978"/>
                  </a:lnTo>
                  <a:lnTo>
                    <a:pt x="7228101" y="11960"/>
                  </a:lnTo>
                  <a:lnTo>
                    <a:pt x="7171834" y="5636"/>
                  </a:lnTo>
                  <a:lnTo>
                    <a:pt x="7100467" y="1489"/>
                  </a:lnTo>
                  <a:lnTo>
                    <a:pt x="7018274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0" name="object 30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zcBS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6urq4MAAAAEAAAAAAAAAAAAAAAAAAAAAAAAAAeAAAAaAAAAAAAAAAAAAAAAAAAAAAAAAAAAAAAECcAABAnAAAAAAAAAAAAAAAAAAAAAAAAAAAAAAAAAAAAAAAAAAAAABQAAAAAAAAAwMD/AAAAAABkAAAAMgAAAAAAAABkAAAAAAAAAH9/fwAKAAAAHwAAAFQAAADNwFIA////AQAAAAAAAAAAAAAAAAAAAAAAAAAAAAAAAAAAAAAAAAAAAAAAAn9/fwDu7OEDzMzMAMDA/wB/f38AAAAAAAAAAAAAAAAAAAAAAAAAAAAhAAAAGAAAABQAAABHCQAAhwcAAKgvAAARCAAAAAAAAA=="/>
                </a:ext>
              </a:extLst>
            </p:cNvSpPr>
            <p:nvPr/>
          </p:nvSpPr>
          <p:spPr>
            <a:xfrm>
              <a:off x="1508125" y="1223645"/>
              <a:ext cx="6238875" cy="87630"/>
            </a:xfrm>
            <a:custGeom>
              <a:avLst/>
              <a:gdLst/>
              <a:ahLst/>
              <a:cxnLst/>
              <a:rect l="0" t="0" r="6238875" b="87630"/>
              <a:pathLst>
                <a:path w="6238875" h="87630">
                  <a:moveTo>
                    <a:pt x="5978525" y="0"/>
                  </a:moveTo>
                  <a:lnTo>
                    <a:pt x="5198745" y="0"/>
                  </a:lnTo>
                  <a:lnTo>
                    <a:pt x="5198745" y="87502"/>
                  </a:lnTo>
                  <a:lnTo>
                    <a:pt x="5211992" y="78271"/>
                  </a:lnTo>
                  <a:lnTo>
                    <a:pt x="5248886" y="70253"/>
                  </a:lnTo>
                  <a:lnTo>
                    <a:pt x="5305153" y="63929"/>
                  </a:lnTo>
                  <a:lnTo>
                    <a:pt x="5376520" y="59782"/>
                  </a:lnTo>
                  <a:lnTo>
                    <a:pt x="5458714" y="58292"/>
                  </a:lnTo>
                  <a:lnTo>
                    <a:pt x="5978525" y="58292"/>
                  </a:lnTo>
                  <a:lnTo>
                    <a:pt x="6060718" y="56803"/>
                  </a:lnTo>
                  <a:lnTo>
                    <a:pt x="6132085" y="52656"/>
                  </a:lnTo>
                  <a:lnTo>
                    <a:pt x="6188352" y="46332"/>
                  </a:lnTo>
                  <a:lnTo>
                    <a:pt x="6225246" y="38314"/>
                  </a:lnTo>
                  <a:lnTo>
                    <a:pt x="6238494" y="29082"/>
                  </a:lnTo>
                  <a:lnTo>
                    <a:pt x="6225246" y="19864"/>
                  </a:lnTo>
                  <a:lnTo>
                    <a:pt x="6188352" y="11878"/>
                  </a:lnTo>
                  <a:lnTo>
                    <a:pt x="6132085" y="5592"/>
                  </a:lnTo>
                  <a:lnTo>
                    <a:pt x="6060718" y="1476"/>
                  </a:lnTo>
                  <a:lnTo>
                    <a:pt x="5978525" y="0"/>
                  </a:lnTo>
                  <a:close/>
                </a:path>
              </a:pathLst>
            </a:custGeom>
            <a:solidFill>
              <a:srgbClr val="CDC052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9" name="object 3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+Z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zc3NwMAAAAEAAAAAAAAAAAAAAAAAAAAAAAAAAeAAAAaAAAAAAAAAAAAAAAAAAAAAAAAAAAAAAAECcAABAnAAAAAAAAAAAAAAAAAAAAAAAAAAAAAAAAAAAAAAAAAAAAABQAAAAAAAAAwMD/AAAAAABkAAAAMgAAAAAAAABkAAAAAAAAAH9/fwAKAAAAHwAAAFQAAABPgb0F////AQAAAAAAAAAAAAAAAAAAAAAAAAAAAAAAAAAAAAAAAAAA/5kAAH9/fwDu7OEDzMzMAMDA/wB/f38AAAAAAAAAAAAAAAAAAAAAAAAAAAAhAAAAGAAAABQAAADiAgAAgAIAAA42AABACAAAAAAAAA=="/>
                </a:ext>
              </a:extLst>
            </p:cNvSpPr>
            <p:nvPr/>
          </p:nvSpPr>
          <p:spPr>
            <a:xfrm>
              <a:off x="468630" y="406400"/>
              <a:ext cx="8318500" cy="934720"/>
            </a:xfrm>
            <a:custGeom>
              <a:avLst/>
              <a:gdLst/>
              <a:ahLst/>
              <a:cxnLst/>
              <a:rect l="0" t="0" r="8318500" b="934720"/>
              <a:pathLst>
                <a:path w="8318500" h="934720">
                  <a:moveTo>
                    <a:pt x="7278243" y="116712"/>
                  </a:moveTo>
                  <a:lnTo>
                    <a:pt x="7278243" y="846582"/>
                  </a:lnTo>
                </a:path>
              </a:pathLst>
            </a:custGeom>
            <a:noFill/>
            <a:ln w="38100" cap="flat" cmpd="sng" algn="ctr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32" name="object 32"/>
          <p:cNvSpPr>
            <a:spLocks noGrp="1" noChangeArrowheads="1"/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>
            <a:prstTxWarp prst="textNoShape">
              <a:avLst/>
            </a:prstTxWarp>
          </a:bodyPr>
          <a:lstStyle/>
          <a:p>
            <a:pPr marL="1309370" marR="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  <a:r>
              <a:rPr sz="2800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Книги</a:t>
            </a:r>
            <a:r>
              <a:rPr sz="2800" spc="-3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 </a:t>
            </a:r>
            <a:r>
              <a:rPr sz="2800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на</a:t>
            </a:r>
            <a:r>
              <a:rPr sz="2800" spc="-6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 </a:t>
            </a:r>
            <a:r>
              <a:rPr sz="2800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глиняных</a:t>
            </a:r>
            <a:r>
              <a:rPr sz="2800" spc="-3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 </a:t>
            </a:r>
            <a:r>
              <a:rPr sz="2800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дощечках</a:t>
            </a:r>
            <a:endParaRPr sz="2800">
              <a:latin typeface="Georgia" pitchFamily="1" charset="-52"/>
              <a:ea typeface="Trebuchet MS" pitchFamily="2" charset="-52"/>
              <a:cs typeface="Georgia" pitchFamily="1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EMAAAAEAAAAAAAAAAAAAAAAAAAAAAAAAAfAAAAVAAAAAAAAAAAAAAAAAAAAAAAAAAAAAAAAAAAAAAAAAAAAAAAAAAAAAAAAAAAAAAAAAAAAAAAAAAAAAAAAAAAAAAAAAAAAAAAAAAAAAAAAAAAAAAAAAAAACEAAAAYAAAAFAAAAIQBAAAGAgAAkyQAAAIIAAAQAAAA"/>
              </a:ext>
            </a:extLst>
          </p:cNvGrpSpPr>
          <p:nvPr/>
        </p:nvGrpSpPr>
        <p:grpSpPr>
          <a:xfrm>
            <a:off x="246380" y="328930"/>
            <a:ext cx="5699125" cy="972820"/>
            <a:chOff x="246380" y="328930"/>
            <a:chExt cx="5699125" cy="972820"/>
          </a:xfrm>
        </p:grpSpPr>
        <p:pic>
          <p:nvPicPr>
            <p:cNvPr id="7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k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iwEAAA4CAACLJAAA+gc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250825" y="334010"/>
              <a:ext cx="5689600" cy="9626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6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LAQAADgIAAIskAAD7BwAAAAAAAA=="/>
                </a:ext>
              </a:extLst>
            </p:cNvSpPr>
            <p:nvPr/>
          </p:nvSpPr>
          <p:spPr>
            <a:xfrm>
              <a:off x="250825" y="334010"/>
              <a:ext cx="5689600" cy="963295"/>
            </a:xfrm>
            <a:custGeom>
              <a:avLst/>
              <a:gdLst/>
              <a:ahLst/>
              <a:cxnLst/>
              <a:rect l="0" t="0" r="5689600" b="963295"/>
              <a:pathLst>
                <a:path w="5689600" h="963295">
                  <a:moveTo>
                    <a:pt x="0" y="318897"/>
                  </a:moveTo>
                  <a:lnTo>
                    <a:pt x="8354" y="277534"/>
                  </a:lnTo>
                  <a:lnTo>
                    <a:pt x="31137" y="243744"/>
                  </a:lnTo>
                  <a:lnTo>
                    <a:pt x="64925" y="220956"/>
                  </a:lnTo>
                  <a:lnTo>
                    <a:pt x="106299" y="212598"/>
                  </a:lnTo>
                  <a:lnTo>
                    <a:pt x="5476494" y="212598"/>
                  </a:lnTo>
                  <a:lnTo>
                    <a:pt x="5476494" y="106299"/>
                  </a:lnTo>
                  <a:lnTo>
                    <a:pt x="5484852" y="64936"/>
                  </a:lnTo>
                  <a:lnTo>
                    <a:pt x="5507640" y="31146"/>
                  </a:lnTo>
                  <a:lnTo>
                    <a:pt x="5541430" y="8358"/>
                  </a:lnTo>
                  <a:lnTo>
                    <a:pt x="5582793" y="0"/>
                  </a:lnTo>
                  <a:lnTo>
                    <a:pt x="5624155" y="8358"/>
                  </a:lnTo>
                  <a:lnTo>
                    <a:pt x="5657945" y="31146"/>
                  </a:lnTo>
                  <a:lnTo>
                    <a:pt x="5680733" y="64936"/>
                  </a:lnTo>
                  <a:lnTo>
                    <a:pt x="5689092" y="106299"/>
                  </a:lnTo>
                  <a:lnTo>
                    <a:pt x="5689092" y="644271"/>
                  </a:lnTo>
                  <a:lnTo>
                    <a:pt x="5680733" y="685633"/>
                  </a:lnTo>
                  <a:lnTo>
                    <a:pt x="5657945" y="719423"/>
                  </a:lnTo>
                  <a:lnTo>
                    <a:pt x="5624155" y="742211"/>
                  </a:lnTo>
                  <a:lnTo>
                    <a:pt x="5582793" y="750570"/>
                  </a:lnTo>
                  <a:lnTo>
                    <a:pt x="212610" y="750570"/>
                  </a:lnTo>
                  <a:lnTo>
                    <a:pt x="212610" y="856869"/>
                  </a:lnTo>
                  <a:lnTo>
                    <a:pt x="204255" y="898231"/>
                  </a:lnTo>
                  <a:lnTo>
                    <a:pt x="181471" y="932021"/>
                  </a:lnTo>
                  <a:lnTo>
                    <a:pt x="147679" y="954809"/>
                  </a:lnTo>
                  <a:lnTo>
                    <a:pt x="106299" y="963168"/>
                  </a:lnTo>
                  <a:lnTo>
                    <a:pt x="64925" y="954809"/>
                  </a:lnTo>
                  <a:lnTo>
                    <a:pt x="31137" y="932021"/>
                  </a:lnTo>
                  <a:lnTo>
                    <a:pt x="8354" y="898231"/>
                  </a:lnTo>
                  <a:lnTo>
                    <a:pt x="0" y="856869"/>
                  </a:lnTo>
                  <a:lnTo>
                    <a:pt x="0" y="318897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5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WBw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NCMAAK0CAACSJAAAZAM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5722620" y="434975"/>
              <a:ext cx="222250" cy="11620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5P2pp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AEAAKkDAADiAgAAswQ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246380" y="594995"/>
              <a:ext cx="222250" cy="1689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DaAgAABAQAANoCAACsBgAAAAAAAA=="/>
                </a:ext>
              </a:extLst>
            </p:cNvSpPr>
            <p:nvPr/>
          </p:nvSpPr>
          <p:spPr>
            <a:xfrm>
              <a:off x="463550" y="652780"/>
              <a:ext cx="0" cy="431800"/>
            </a:xfrm>
            <a:custGeom>
              <a:avLst/>
              <a:gdLst/>
              <a:ahLst/>
              <a:cxnLst/>
              <a:rect l="0" t="0" r="0" b="431800"/>
              <a:pathLst>
                <a:path w="0" h="431800">
                  <a:moveTo>
                    <a:pt x="0" y="0"/>
                  </a:moveTo>
                  <a:lnTo>
                    <a:pt x="0" y="431673"/>
                  </a:ln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8" name="object 8"/>
          <p:cNvSpPr>
            <a:spLocks noGrp="1" noChangeArrowheads="1"/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aAgAA2gMAABckAAAlCAAAEAAAAA=="/>
              </a:ext>
            </a:extLst>
          </p:cNvSpPr>
          <p:nvPr>
            <p:ph type="title"/>
          </p:nvPr>
        </p:nvSpPr>
        <p:spPr>
          <a:xfrm>
            <a:off x="463550" y="626110"/>
            <a:ext cx="5403215" cy="69786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>
            <a:prstTxWarp prst="textNoShape">
              <a:avLst/>
            </a:prstTxWarp>
          </a:bodyPr>
          <a:lstStyle/>
          <a:p>
            <a:pPr marL="12700" marR="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  <a:r>
              <a:rPr sz="2200">
                <a:solidFill>
                  <a:srgbClr val="FF0000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Купил</a:t>
            </a:r>
            <a:r>
              <a:rPr sz="2200" spc="-5">
                <a:solidFill>
                  <a:srgbClr val="FF0000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 семена,</a:t>
            </a:r>
            <a:r>
              <a:rPr sz="2200" spc="-2">
                <a:solidFill>
                  <a:srgbClr val="FF0000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 приезжайте </a:t>
            </a:r>
            <a:r>
              <a:rPr sz="2200" spc="2">
                <a:solidFill>
                  <a:srgbClr val="FF0000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тянуть</a:t>
            </a:r>
            <a:r>
              <a:rPr sz="2200" b="0" spc="5">
                <a:solidFill>
                  <a:srgbClr val="FFFFFF"/>
                </a:solidFill>
                <a:latin typeface="Arial Black" pitchFamily="2" charset="-52"/>
                <a:ea typeface="Trebuchet MS" pitchFamily="2" charset="-52"/>
                <a:cs typeface="Arial Black" pitchFamily="2" charset="-52"/>
              </a:rPr>
              <a:t>.</a:t>
            </a:r>
            <a:endParaRPr sz="2200">
              <a:latin typeface="Arial Black" pitchFamily="2" charset="-52"/>
              <a:ea typeface="Trebuchet MS" pitchFamily="2" charset="-52"/>
              <a:cs typeface="Arial Black" pitchFamily="2" charset="-52"/>
            </a:endParaRPr>
          </a:p>
        </p:txBody>
      </p:sp>
      <p:grpSp>
        <p:nvGrpSpPr>
          <p:cNvPr id="9" name="object 9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VEMAAAAEAAAAAAAAAAAAAAAAAAAAAAAAAAfAAAAVAAAAAAAAAAAAAAAAAAAAAAAAAAAAAAAAAAAAAAAAAAAAAAAAAAAAAAAAAAAAAAAAAAAAAAAAAAAAAAAAAAAAAAAAAAAAAAAAAAAAAAAAAAAAAAAAAAAACEAAAAYAAAAFAAAAJ8EAABUBwAAViYAAJgNAAAQAAAA"/>
              </a:ext>
            </a:extLst>
          </p:cNvGrpSpPr>
          <p:nvPr/>
        </p:nvGrpSpPr>
        <p:grpSpPr>
          <a:xfrm>
            <a:off x="751205" y="1191260"/>
            <a:ext cx="5480685" cy="1018540"/>
            <a:chOff x="751205" y="1191260"/>
            <a:chExt cx="5480685" cy="1018540"/>
          </a:xfrm>
        </p:grpSpPr>
        <p:pic>
          <p:nvPicPr>
            <p:cNvPr id="14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ek4I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pwQAAFsHAABPJgAAkA0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756285" y="1195705"/>
              <a:ext cx="5471160" cy="100901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3" name="object 1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CQAQ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nBAAAWwcAAE8mAACQDQAAAAAAAA=="/>
                </a:ext>
              </a:extLst>
            </p:cNvSpPr>
            <p:nvPr/>
          </p:nvSpPr>
          <p:spPr>
            <a:xfrm>
              <a:off x="756285" y="1195705"/>
              <a:ext cx="5471160" cy="1009015"/>
            </a:xfrm>
            <a:custGeom>
              <a:avLst/>
              <a:gdLst/>
              <a:ahLst/>
              <a:cxnLst/>
              <a:rect l="0" t="0" r="5471160" b="1009015"/>
              <a:pathLst>
                <a:path w="5471160" h="1009015">
                  <a:moveTo>
                    <a:pt x="0" y="347980"/>
                  </a:moveTo>
                  <a:lnTo>
                    <a:pt x="9113" y="302785"/>
                  </a:lnTo>
                  <a:lnTo>
                    <a:pt x="33966" y="265890"/>
                  </a:lnTo>
                  <a:lnTo>
                    <a:pt x="70830" y="241020"/>
                  </a:lnTo>
                  <a:lnTo>
                    <a:pt x="115976" y="231901"/>
                  </a:lnTo>
                  <a:lnTo>
                    <a:pt x="5239258" y="231901"/>
                  </a:lnTo>
                  <a:lnTo>
                    <a:pt x="5239258" y="115950"/>
                  </a:lnTo>
                  <a:lnTo>
                    <a:pt x="5248356" y="70830"/>
                  </a:lnTo>
                  <a:lnTo>
                    <a:pt x="5273182" y="33972"/>
                  </a:lnTo>
                  <a:lnTo>
                    <a:pt x="5310034" y="9116"/>
                  </a:lnTo>
                  <a:lnTo>
                    <a:pt x="5355209" y="0"/>
                  </a:lnTo>
                  <a:lnTo>
                    <a:pt x="5400329" y="9116"/>
                  </a:lnTo>
                  <a:lnTo>
                    <a:pt x="5437187" y="33972"/>
                  </a:lnTo>
                  <a:lnTo>
                    <a:pt x="5462043" y="70830"/>
                  </a:lnTo>
                  <a:lnTo>
                    <a:pt x="5471160" y="115950"/>
                  </a:lnTo>
                  <a:lnTo>
                    <a:pt x="5471160" y="660908"/>
                  </a:lnTo>
                  <a:lnTo>
                    <a:pt x="5462043" y="706102"/>
                  </a:lnTo>
                  <a:lnTo>
                    <a:pt x="5437187" y="742997"/>
                  </a:lnTo>
                  <a:lnTo>
                    <a:pt x="5400329" y="767867"/>
                  </a:lnTo>
                  <a:lnTo>
                    <a:pt x="5355209" y="776986"/>
                  </a:lnTo>
                  <a:lnTo>
                    <a:pt x="231952" y="776986"/>
                  </a:lnTo>
                  <a:lnTo>
                    <a:pt x="231952" y="892937"/>
                  </a:lnTo>
                  <a:lnTo>
                    <a:pt x="222839" y="938057"/>
                  </a:lnTo>
                  <a:lnTo>
                    <a:pt x="197986" y="974915"/>
                  </a:lnTo>
                  <a:lnTo>
                    <a:pt x="161122" y="999771"/>
                  </a:lnTo>
                  <a:lnTo>
                    <a:pt x="115976" y="1008888"/>
                  </a:lnTo>
                  <a:lnTo>
                    <a:pt x="70835" y="999771"/>
                  </a:lnTo>
                  <a:lnTo>
                    <a:pt x="33970" y="974915"/>
                  </a:lnTo>
                  <a:lnTo>
                    <a:pt x="9114" y="938057"/>
                  </a:lnTo>
                  <a:lnTo>
                    <a:pt x="0" y="892937"/>
                  </a:lnTo>
                  <a:lnTo>
                    <a:pt x="0" y="347980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2" name="object 1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6gszk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2iQAAAsIAABWJgAA0Ag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5990590" y="1307465"/>
              <a:ext cx="241300" cy="1250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1" name="object 1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yc1Nr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nwQAAB0JAAAbBgAAPgo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751205" y="1481455"/>
              <a:ext cx="241300" cy="18351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0" name="object 1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AUBgAAfwkAABQGAAAjDAAAAAAAAA=="/>
                </a:ext>
              </a:extLst>
            </p:cNvSpPr>
            <p:nvPr/>
          </p:nvSpPr>
          <p:spPr>
            <a:xfrm>
              <a:off x="988060" y="1543685"/>
              <a:ext cx="0" cy="429260"/>
            </a:xfrm>
            <a:custGeom>
              <a:avLst/>
              <a:gdLst/>
              <a:ahLst/>
              <a:cxnLst/>
              <a:rect l="0" t="0" r="0" b="429260"/>
              <a:pathLst>
                <a:path w="0" h="429260">
                  <a:moveTo>
                    <a:pt x="0" y="0"/>
                  </a:moveTo>
                  <a:lnTo>
                    <a:pt x="0" y="429005"/>
                  </a:ln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15" name="object 15"/>
          <p:cNvSpPr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EBgAATQkAAEYMAACFCwAAEAAAAA=="/>
              </a:ext>
            </a:extLst>
          </p:cNvSpPr>
          <p:nvPr/>
        </p:nvSpPr>
        <p:spPr>
          <a:xfrm>
            <a:off x="1059180" y="1511935"/>
            <a:ext cx="935990" cy="3606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200">
                <a:solidFill>
                  <a:srgbClr val="FFFFFF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Хвост</a:t>
            </a:r>
            <a:endParaRPr sz="22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</p:txBody>
      </p:sp>
      <p:grpSp>
        <p:nvGrpSpPr>
          <p:cNvPr id="16" name="object 16"/>
          <p:cNvGrpSpPr>
            <a:extLst>
              <a:ext uri="smNativeData">
                <pr:smNativeData xmlns:pr="smNativeData" val="SMDATA_6_2XQYZxMAAAAlAAAAAQAAAA8BAAAAkAAAAEgAAACQAAAASAAAAAAAAAAAAAAAAAAAABcAAAAUAAAAAAAAAAAAAAD/fwAA/38AAAAAAAAJAAAABAAAAHA6AIAMAAAAEAAAAAAAAAAAAAAAAAAAAAAAAAAfAAAAVAAAAAAAAAAAAAAAAAAAAAAAAAAAAAAAAAAAAAAAAAAAAAAAAAAAAAAAAAAAAAAAAAAAAAAAAAAAAAAAAAAAAAAAAAAAAAAAAAAAAAAAAAAAAAAAAAAAACEAAAAYAAAAFAAAAEYHAAClDAAAYzYAAPgoAAAQAAAA"/>
              </a:ext>
            </a:extLst>
          </p:cNvGrpSpPr>
          <p:nvPr/>
        </p:nvGrpSpPr>
        <p:grpSpPr>
          <a:xfrm>
            <a:off x="1182370" y="2055495"/>
            <a:ext cx="7658735" cy="4604385"/>
            <a:chOff x="1182370" y="2055495"/>
            <a:chExt cx="7658735" cy="4604385"/>
          </a:xfrm>
        </p:grpSpPr>
        <p:pic>
          <p:nvPicPr>
            <p:cNvPr id="37" name="object 1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YPQC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TgcAAK0MAAD4KAAA5BIAAAAAAAA="/>
                </a:ext>
              </a:extLst>
            </p:cNvPicPr>
            <p:nvPr/>
          </p:nvPicPr>
          <p:blipFill>
            <a:blip xmlns:r="http://schemas.openxmlformats.org/officeDocument/2006/relationships" r:embed="rId8"/>
            <a:stretch>
              <a:fillRect/>
            </a:stretch>
          </p:blipFill>
          <p:spPr>
            <a:xfrm>
              <a:off x="1187450" y="2060575"/>
              <a:ext cx="5472430" cy="101028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6" name="object 1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MzmQ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MzOZAH9/fwAAAAADzMzMAMDA/wB/f38AAAAAAAAAAAAAAAAAAAAAAAAAAAAhAAAAGAAAABQAAABOBwAArQwAAPkoAADkEgAAAAAAAA=="/>
                </a:ext>
              </a:extLst>
            </p:cNvSpPr>
            <p:nvPr/>
          </p:nvSpPr>
          <p:spPr>
            <a:xfrm>
              <a:off x="1187450" y="2060575"/>
              <a:ext cx="5473065" cy="1010285"/>
            </a:xfrm>
            <a:custGeom>
              <a:avLst/>
              <a:gdLst/>
              <a:ahLst/>
              <a:cxnLst/>
              <a:rect l="0" t="0" r="5473065" b="1010285"/>
              <a:pathLst>
                <a:path w="5473065" h="1010285">
                  <a:moveTo>
                    <a:pt x="5220081" y="252443"/>
                  </a:moveTo>
                  <a:lnTo>
                    <a:pt x="5346319" y="252443"/>
                  </a:lnTo>
                  <a:lnTo>
                    <a:pt x="5395531" y="242528"/>
                  </a:lnTo>
                  <a:lnTo>
                    <a:pt x="5435695" y="215477"/>
                  </a:lnTo>
                  <a:lnTo>
                    <a:pt x="5462762" y="175339"/>
                  </a:lnTo>
                  <a:lnTo>
                    <a:pt x="5472683" y="126156"/>
                  </a:lnTo>
                </a:path>
              </a:pathLst>
            </a:custGeom>
            <a:noFill/>
            <a:ln w="9525" cap="flat" cmpd="sng" algn="ctr">
              <a:solidFill>
                <a:srgbClr val="333399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5" name="object 1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zR/rc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ycAAGwNAAA4KAAAQg4AAAAAAAA="/>
                </a:ext>
              </a:extLst>
            </p:cNvPicPr>
            <p:nvPr/>
          </p:nvPicPr>
          <p:blipFill>
            <a:blip xmlns:r="http://schemas.openxmlformats.org/officeDocument/2006/relationships" r:embed="rId9"/>
            <a:stretch>
              <a:fillRect/>
            </a:stretch>
          </p:blipFill>
          <p:spPr>
            <a:xfrm>
              <a:off x="6402705" y="2181860"/>
              <a:ext cx="135255" cy="1358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4" name="object 20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MzmQ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MzOZAH9/fwAAAAADzMzMAMDA/wB/f38AAAAAAAAAAAAAAAAAAAAAAAAAAAAhAAAAGAAAABQAAABOBwAAng4AANsIAABXEQAAAAAAAA=="/>
                </a:ext>
              </a:extLst>
            </p:cNvSpPr>
            <p:nvPr/>
          </p:nvSpPr>
          <p:spPr>
            <a:xfrm>
              <a:off x="1187450" y="2376170"/>
              <a:ext cx="252095" cy="442595"/>
            </a:xfrm>
            <a:custGeom>
              <a:avLst/>
              <a:gdLst/>
              <a:ahLst/>
              <a:cxnLst/>
              <a:rect l="0" t="0" r="252095" b="442595"/>
              <a:pathLst>
                <a:path w="252095" h="442595">
                  <a:moveTo>
                    <a:pt x="251968" y="63118"/>
                  </a:moveTo>
                  <a:lnTo>
                    <a:pt x="251968" y="442087"/>
                  </a:lnTo>
                </a:path>
              </a:pathLst>
            </a:custGeom>
            <a:noFill/>
            <a:ln w="9525" cap="flat" cmpd="sng" algn="ctr">
              <a:solidFill>
                <a:srgbClr val="333399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3" name="object 2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+7HKL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gkAAP0RAACDLAAAMhgAAAAAAAA="/>
                </a:ext>
              </a:extLst>
            </p:cNvPicPr>
            <p:nvPr/>
          </p:nvPicPr>
          <p:blipFill>
            <a:blip xmlns:r="http://schemas.openxmlformats.org/officeDocument/2006/relationships" r:embed="rId10"/>
            <a:stretch>
              <a:fillRect/>
            </a:stretch>
          </p:blipFill>
          <p:spPr>
            <a:xfrm>
              <a:off x="1548130" y="2924175"/>
              <a:ext cx="5687695" cy="100901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2" name="object 2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GCQAA/REAAIMsAAAyGAAAAAAAAA=="/>
                </a:ext>
              </a:extLst>
            </p:cNvSpPr>
            <p:nvPr/>
          </p:nvSpPr>
          <p:spPr>
            <a:xfrm>
              <a:off x="1548130" y="2924175"/>
              <a:ext cx="5687695" cy="1009015"/>
            </a:xfrm>
            <a:custGeom>
              <a:avLst/>
              <a:gdLst/>
              <a:ahLst/>
              <a:cxnLst/>
              <a:rect l="0" t="0" r="5687695" b="1009015"/>
              <a:pathLst>
                <a:path w="5687695" h="1009015">
                  <a:moveTo>
                    <a:pt x="0" y="278384"/>
                  </a:moveTo>
                  <a:lnTo>
                    <a:pt x="7290" y="242305"/>
                  </a:lnTo>
                  <a:lnTo>
                    <a:pt x="27178" y="212836"/>
                  </a:lnTo>
                  <a:lnTo>
                    <a:pt x="56685" y="192961"/>
                  </a:lnTo>
                  <a:lnTo>
                    <a:pt x="92836" y="185674"/>
                  </a:lnTo>
                  <a:lnTo>
                    <a:pt x="5501894" y="185674"/>
                  </a:lnTo>
                  <a:lnTo>
                    <a:pt x="5501894" y="92837"/>
                  </a:lnTo>
                  <a:lnTo>
                    <a:pt x="5509202" y="56685"/>
                  </a:lnTo>
                  <a:lnTo>
                    <a:pt x="5529119" y="27177"/>
                  </a:lnTo>
                  <a:lnTo>
                    <a:pt x="5558633" y="7290"/>
                  </a:lnTo>
                  <a:lnTo>
                    <a:pt x="5594731" y="0"/>
                  </a:lnTo>
                  <a:lnTo>
                    <a:pt x="5630882" y="7290"/>
                  </a:lnTo>
                  <a:lnTo>
                    <a:pt x="5660390" y="27178"/>
                  </a:lnTo>
                  <a:lnTo>
                    <a:pt x="5680277" y="56685"/>
                  </a:lnTo>
                  <a:lnTo>
                    <a:pt x="5687568" y="92837"/>
                  </a:lnTo>
                  <a:lnTo>
                    <a:pt x="5687568" y="730504"/>
                  </a:lnTo>
                  <a:lnTo>
                    <a:pt x="5680277" y="766581"/>
                  </a:lnTo>
                  <a:lnTo>
                    <a:pt x="5660390" y="796051"/>
                  </a:lnTo>
                  <a:lnTo>
                    <a:pt x="5630882" y="815925"/>
                  </a:lnTo>
                  <a:lnTo>
                    <a:pt x="5594731" y="823214"/>
                  </a:lnTo>
                  <a:lnTo>
                    <a:pt x="185673" y="823214"/>
                  </a:lnTo>
                  <a:lnTo>
                    <a:pt x="185673" y="916051"/>
                  </a:lnTo>
                  <a:lnTo>
                    <a:pt x="178365" y="952202"/>
                  </a:lnTo>
                  <a:lnTo>
                    <a:pt x="158448" y="981710"/>
                  </a:lnTo>
                  <a:lnTo>
                    <a:pt x="128934" y="1001597"/>
                  </a:lnTo>
                  <a:lnTo>
                    <a:pt x="92836" y="1008888"/>
                  </a:lnTo>
                  <a:lnTo>
                    <a:pt x="56685" y="1001597"/>
                  </a:lnTo>
                  <a:lnTo>
                    <a:pt x="27178" y="981710"/>
                  </a:lnTo>
                  <a:lnTo>
                    <a:pt x="7290" y="952202"/>
                  </a:lnTo>
                  <a:lnTo>
                    <a:pt x="0" y="916051"/>
                  </a:lnTo>
                  <a:lnTo>
                    <a:pt x="0" y="278384"/>
                  </a:lnTo>
                  <a:close/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1" name="object 2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TFp6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ysAAIgSAACLLAAAKRMAAAAAAAA="/>
                </a:ext>
              </a:extLst>
            </p:cNvPicPr>
            <p:nvPr/>
          </p:nvPicPr>
          <p:blipFill>
            <a:blip xmlns:r="http://schemas.openxmlformats.org/officeDocument/2006/relationships" r:embed="rId11"/>
            <a:stretch>
              <a:fillRect/>
            </a:stretch>
          </p:blipFill>
          <p:spPr>
            <a:xfrm>
              <a:off x="7045325" y="3012440"/>
              <a:ext cx="195580" cy="1022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0" name="object 2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e6k3N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wkAAGMTAACyCgAATRQAAAAAAAA="/>
                </a:ext>
              </a:extLst>
            </p:cNvPicPr>
            <p:nvPr/>
          </p:nvPicPr>
          <p:blipFill>
            <a:blip xmlns:r="http://schemas.openxmlformats.org/officeDocument/2006/relationships" r:embed="rId12"/>
            <a:stretch>
              <a:fillRect/>
            </a:stretch>
          </p:blipFill>
          <p:spPr>
            <a:xfrm>
              <a:off x="1543685" y="3151505"/>
              <a:ext cx="194945" cy="1485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9" name="object 2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P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H9/fwAAAAADzMzMAMDA/wB/f38AAAAAAAAAAAAAAAAAAAAAAAAAAAAhAAAAGAAAABQAAACrCgAAtBMAAKsKAAAOFwAAAAAAAA=="/>
                </a:ext>
              </a:extLst>
            </p:cNvSpPr>
            <p:nvPr/>
          </p:nvSpPr>
          <p:spPr>
            <a:xfrm>
              <a:off x="1734185" y="3202940"/>
              <a:ext cx="0" cy="544830"/>
            </a:xfrm>
            <a:custGeom>
              <a:avLst/>
              <a:gdLst/>
              <a:ahLst/>
              <a:cxnLst/>
              <a:rect l="0" t="0" r="0" b="544830"/>
              <a:pathLst>
                <a:path w="0" h="544830">
                  <a:moveTo>
                    <a:pt x="0" y="0"/>
                  </a:moveTo>
                  <a:lnTo>
                    <a:pt x="0" y="544831"/>
                  </a:lnTo>
                </a:path>
              </a:pathLst>
            </a:custGeom>
            <a:noFill/>
            <a:ln w="9525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8" name="object 2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2DJQu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oAwAAE8XAABILgAAhx0AAAAAAAA="/>
                </a:ext>
              </a:extLst>
            </p:cNvPicPr>
            <p:nvPr/>
          </p:nvPicPr>
          <p:blipFill>
            <a:blip xmlns:r="http://schemas.openxmlformats.org/officeDocument/2006/relationships" r:embed="rId13"/>
            <a:stretch>
              <a:fillRect/>
            </a:stretch>
          </p:blipFill>
          <p:spPr>
            <a:xfrm>
              <a:off x="2052320" y="3789045"/>
              <a:ext cx="5471160" cy="10109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7" name="object 2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Mwz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iCoOEMAAAAEAAAAAAAAAAAAAAAAAAAAAAAAAAeAAAAaAAAAAAAAAAAAAAAAAAAAAAAAAAAAAAAECcAABAnAAAAAAAAAAAAAAAAAAAAAAAAAAAAAAAAAAAAAAAAAAAAABQAAAAAAAAAwMD/AAAAAABkAAAAMgAAAAAAAABkAAAAAAAAAH9/fwAKAAAAHwAAAFQAAAAAAAAFAAAAAQAAAAAAAAAAAAAAAAAAAAAAAAAAAAAAAAAAAAAAAAAAzDMAAH9/fwAAAAADzMzMAMDA/wB/f38AAAAAAAAAAAAAAAAAAAAAAAAAAAAhAAAAGAAAABQAAACgDAAATxcAAEguAACHHQAAAAAAAA=="/>
                </a:ext>
              </a:extLst>
            </p:cNvSpPr>
            <p:nvPr/>
          </p:nvSpPr>
          <p:spPr>
            <a:xfrm>
              <a:off x="2052320" y="3789045"/>
              <a:ext cx="5471160" cy="1010920"/>
            </a:xfrm>
            <a:custGeom>
              <a:avLst/>
              <a:gdLst/>
              <a:ahLst/>
              <a:cxnLst/>
              <a:rect l="0" t="0" r="5471160" b="1010920"/>
              <a:pathLst>
                <a:path w="5471160" h="1010920">
                  <a:moveTo>
                    <a:pt x="5218558" y="252603"/>
                  </a:moveTo>
                  <a:lnTo>
                    <a:pt x="5344795" y="252603"/>
                  </a:lnTo>
                  <a:lnTo>
                    <a:pt x="5394008" y="242683"/>
                  </a:lnTo>
                  <a:lnTo>
                    <a:pt x="5434172" y="215630"/>
                  </a:lnTo>
                  <a:lnTo>
                    <a:pt x="5461239" y="175504"/>
                  </a:lnTo>
                  <a:lnTo>
                    <a:pt x="5471160" y="126365"/>
                  </a:lnTo>
                </a:path>
              </a:pathLst>
            </a:custGeom>
            <a:noFill/>
            <a:ln w="38100" cap="flat" cmpd="sng" algn="ctr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6" name="object 2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7/oWt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nCwAAPgXAACfLQAA+xgAAAAAAAA="/>
                </a:ext>
              </a:extLst>
            </p:cNvPicPr>
            <p:nvPr/>
          </p:nvPicPr>
          <p:blipFill>
            <a:blip xmlns:r="http://schemas.openxmlformats.org/officeDocument/2006/relationships" r:embed="rId14"/>
            <a:stretch>
              <a:fillRect/>
            </a:stretch>
          </p:blipFill>
          <p:spPr>
            <a:xfrm>
              <a:off x="7251700" y="3896360"/>
              <a:ext cx="164465" cy="1644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5" name="object 2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Mwz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BeCX0MAAAAEAAAAAAAAAAAAAAAAAAAAAAAAAAeAAAAaAAAAAAAAAAAAAAAAAAAAAAAAAAAAAAAECcAABAnAAAAAAAAAAAAAAAAAAAAAAAAAAAAAAAAAAAAAAAAAAAAABQAAAAAAAAAwMD/AAAAAABkAAAAMgAAAAAAAABkAAAAAAAAAH9/fwAKAAAAHwAAAFQAAAAAAAAFAAAAAQAAAAAAAAAAAAAAAAAAAAAAAAAAAAAAAAAAAAAAAAAAzDMAAH9/fwAAAAADzMzMAMDA/wB/f38AAAAAAAAAAAAAAAAAAAAAAAAAAAAhAAAAGAAAABQAAACgDAAAQRkAAC0OAAD6GwAAAAAAAA=="/>
                </a:ext>
              </a:extLst>
            </p:cNvSpPr>
            <p:nvPr/>
          </p:nvSpPr>
          <p:spPr>
            <a:xfrm>
              <a:off x="2052320" y="4105275"/>
              <a:ext cx="252095" cy="442595"/>
            </a:xfrm>
            <a:custGeom>
              <a:avLst/>
              <a:gdLst/>
              <a:ahLst/>
              <a:cxnLst/>
              <a:rect l="0" t="0" r="252095" b="442595"/>
              <a:pathLst>
                <a:path w="252095" h="442595">
                  <a:moveTo>
                    <a:pt x="251967" y="63245"/>
                  </a:moveTo>
                  <a:lnTo>
                    <a:pt x="251967" y="442087"/>
                  </a:lnTo>
                </a:path>
              </a:pathLst>
            </a:custGeom>
            <a:noFill/>
            <a:ln w="38100" cap="flat" cmpd="sng" algn="ctr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4" name="object 3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VcOs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ZQ4AAC8cAAAQMAAA1SIAAAAAAAA="/>
                </a:ext>
              </a:extLst>
            </p:cNvPicPr>
            <p:nvPr/>
          </p:nvPicPr>
          <p:blipFill>
            <a:blip xmlns:r="http://schemas.openxmlformats.org/officeDocument/2006/relationships" r:embed="rId15"/>
            <a:stretch>
              <a:fillRect/>
            </a:stretch>
          </p:blipFill>
          <p:spPr>
            <a:xfrm>
              <a:off x="2339975" y="4581525"/>
              <a:ext cx="5473065" cy="10807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3" name="object 3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kCDzc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BlDgAALxwAABAwAADVIgAAAAAAAA=="/>
                </a:ext>
              </a:extLst>
            </p:cNvSpPr>
            <p:nvPr/>
          </p:nvSpPr>
          <p:spPr>
            <a:xfrm>
              <a:off x="2339975" y="4581525"/>
              <a:ext cx="5473065" cy="1080770"/>
            </a:xfrm>
            <a:custGeom>
              <a:avLst/>
              <a:gdLst/>
              <a:ahLst/>
              <a:cxnLst/>
              <a:rect l="0" t="0" r="5473065" b="1080770"/>
              <a:pathLst>
                <a:path w="5473065" h="1080770">
                  <a:moveTo>
                    <a:pt x="5216906" y="255778"/>
                  </a:moveTo>
                  <a:lnTo>
                    <a:pt x="5344795" y="255778"/>
                  </a:lnTo>
                  <a:lnTo>
                    <a:pt x="5394567" y="245725"/>
                  </a:lnTo>
                  <a:lnTo>
                    <a:pt x="5435219" y="218313"/>
                  </a:lnTo>
                  <a:lnTo>
                    <a:pt x="5462631" y="177661"/>
                  </a:lnTo>
                  <a:lnTo>
                    <a:pt x="5472683" y="127889"/>
                  </a:lnTo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2" name="object 3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Pjwxx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Xy4AANscAABkLwAA4B0AAAAAAAA="/>
                </a:ext>
              </a:extLst>
            </p:cNvPicPr>
            <p:nvPr/>
          </p:nvPicPr>
          <p:blipFill>
            <a:blip xmlns:r="http://schemas.openxmlformats.org/officeDocument/2006/relationships" r:embed="rId16"/>
            <a:stretch>
              <a:fillRect/>
            </a:stretch>
          </p:blipFill>
          <p:spPr>
            <a:xfrm>
              <a:off x="7538085" y="4690745"/>
              <a:ext cx="165735" cy="1657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1" name="object 3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t4OHM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BlDgAAJx4AAPgPAABDIQAAAAAAAA=="/>
                </a:ext>
              </a:extLst>
            </p:cNvSpPr>
            <p:nvPr/>
          </p:nvSpPr>
          <p:spPr>
            <a:xfrm>
              <a:off x="2339975" y="4901565"/>
              <a:ext cx="255905" cy="505460"/>
            </a:xfrm>
            <a:custGeom>
              <a:avLst/>
              <a:gdLst/>
              <a:ahLst/>
              <a:cxnLst/>
              <a:rect l="0" t="0" r="255905" b="505460"/>
              <a:pathLst>
                <a:path w="255905" h="505460">
                  <a:moveTo>
                    <a:pt x="255778" y="64007"/>
                  </a:moveTo>
                  <a:lnTo>
                    <a:pt x="255778" y="504951"/>
                  </a:lnTo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0" name="object 3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E86Hi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KxAAAPEhAABENgAA2igAAAAAAAA="/>
                </a:ext>
              </a:extLst>
            </p:cNvPicPr>
            <p:nvPr/>
          </p:nvPicPr>
          <p:blipFill>
            <a:blip xmlns:r="http://schemas.openxmlformats.org/officeDocument/2006/relationships" r:embed="rId17"/>
            <a:stretch>
              <a:fillRect/>
            </a:stretch>
          </p:blipFill>
          <p:spPr>
            <a:xfrm>
              <a:off x="2628265" y="5517515"/>
              <a:ext cx="6193155" cy="112331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9" name="object 3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Qj5MkMAAAAEAAAAAAAAAAAAAAAAAAAAAAAAAAeAAAAaAAAAAAAAAAAAAAAAAAAAAAAAAAAAAAAECcAABAnAAAAAAAAAAAAAAAAAAAAAAAAAAAAAAAAAAAAAAAAAAAAABQAAAAAAAAAwMD/AAAAAABkAAAAMgAAAAAAAABkAAAAAAAAAH9/fwAKAAAAHwAAAFQAAAAAAAAFAAAAAQAAAAAAAAAAAAAAAAAAAAAAAAAAAAAAAAAAAAAAAAAAAAD/AH9/fwAAAAADzMzMAMDA/wB/f38AAAAAAAAAAAAAAAAAAAAAAAAAAAAhAAAAGAAAABQAAAArEAAA8SEAAEU2AADaKAAAAAAAAA=="/>
                </a:ext>
              </a:extLst>
            </p:cNvSpPr>
            <p:nvPr/>
          </p:nvSpPr>
          <p:spPr>
            <a:xfrm>
              <a:off x="2628265" y="5517515"/>
              <a:ext cx="6193790" cy="1123315"/>
            </a:xfrm>
            <a:custGeom>
              <a:avLst/>
              <a:gdLst/>
              <a:ahLst/>
              <a:cxnLst/>
              <a:rect l="0" t="0" r="6193790" b="1123315"/>
              <a:pathLst>
                <a:path w="6193790" h="1123315">
                  <a:moveTo>
                    <a:pt x="5976239" y="217360"/>
                  </a:moveTo>
                  <a:lnTo>
                    <a:pt x="6084823" y="217360"/>
                  </a:lnTo>
                  <a:lnTo>
                    <a:pt x="6127152" y="208817"/>
                  </a:lnTo>
                  <a:lnTo>
                    <a:pt x="6161706" y="185524"/>
                  </a:lnTo>
                  <a:lnTo>
                    <a:pt x="6184997" y="150977"/>
                  </a:lnTo>
                  <a:lnTo>
                    <a:pt x="6193536" y="108673"/>
                  </a:lnTo>
                </a:path>
              </a:pathLst>
            </a:custGeom>
            <a:noFill/>
            <a:ln w="3810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8" name="object 3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NZv4m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0DQAAH4iAAC3NQAAZSMAAAAAAAA="/>
                </a:ext>
              </a:extLst>
            </p:cNvPicPr>
            <p:nvPr/>
          </p:nvPicPr>
          <p:blipFill>
            <a:blip xmlns:r="http://schemas.openxmlformats.org/officeDocument/2006/relationships" r:embed="rId18"/>
            <a:stretch>
              <a:fillRect/>
            </a:stretch>
          </p:blipFill>
          <p:spPr>
            <a:xfrm>
              <a:off x="8585200" y="5607050"/>
              <a:ext cx="146685" cy="14668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7" name="object 3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UGnqgMAAAAEAAAAAAAAAAAAAAAAAAAAAAAAAAeAAAAaAAAAAAAAAAAAAAAAAAAAAAAAAAAAAAAECcAABAnAAAAAAAAAAAAAAAAAAAAAAAAAAAAAAAAAAAAAAAAAAAAABQAAAAAAAAAwMD/AAAAAABkAAAAMgAAAAAAAABkAAAAAAAAAH9/fwAKAAAAHwAAAFQAAAAAAAAFAAAAAQAAAAAAAAAAAAAAAAAAAAAAAAAAAAAAAAAAAAAAAAAAAAD/AH9/fwAAAAADzMzMAMDA/wB/f38AAAAAAAAAAAAAAAAAAAAAAAAAAAAhAAAAGAAAABQAAAArEAAAnSMAAIIRAACEJwAAAAAAAA=="/>
                </a:ext>
              </a:extLst>
            </p:cNvSpPr>
            <p:nvPr/>
          </p:nvSpPr>
          <p:spPr>
            <a:xfrm>
              <a:off x="2628265" y="5789295"/>
              <a:ext cx="217805" cy="634365"/>
            </a:xfrm>
            <a:custGeom>
              <a:avLst/>
              <a:gdLst/>
              <a:ahLst/>
              <a:cxnLst/>
              <a:rect l="0" t="0" r="217805" b="634365"/>
              <a:pathLst>
                <a:path w="217805" h="634365">
                  <a:moveTo>
                    <a:pt x="217297" y="54343"/>
                  </a:moveTo>
                  <a:lnTo>
                    <a:pt x="217297" y="634123"/>
                  </a:lnTo>
                </a:path>
              </a:pathLst>
            </a:custGeom>
            <a:noFill/>
            <a:ln w="3810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38" name="object 38"/>
          <p:cNvSpPr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Pl++I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DbBQAA2AkAAGA2AAB0JgAAEAAAAA=="/>
              </a:ext>
            </a:extLst>
          </p:cNvSpPr>
          <p:nvPr/>
        </p:nvSpPr>
        <p:spPr>
          <a:xfrm>
            <a:off x="951865" y="1600200"/>
            <a:ext cx="7887335" cy="465074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80975" marR="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200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Ключ</a:t>
            </a:r>
            <a:r>
              <a:rPr sz="2200" spc="-7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 spc="-2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достал.</a:t>
            </a:r>
            <a:r>
              <a:rPr sz="2200" spc="-5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Скоро</a:t>
            </a:r>
            <a:r>
              <a:rPr sz="2200" spc="-7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>
                <a:solidFill>
                  <a:srgbClr val="99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буду.</a:t>
            </a:r>
            <a:endParaRPr sz="22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77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sz="22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lang="ru-ru" sz="2200" spc="-2">
              <a:solidFill>
                <a:srgbClr val="008000"/>
              </a:solidFill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lang="ru-ru" sz="2200" spc="-2">
              <a:solidFill>
                <a:srgbClr val="008000"/>
              </a:solidFill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lang="ru-ru" sz="2200" spc="-2">
              <a:solidFill>
                <a:srgbClr val="008000"/>
              </a:solidFill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lang="ru-ru" sz="2200" spc="-2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        </a:t>
            </a:r>
            <a:r>
              <a:rPr sz="2200" spc="-2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Обязуюсь </a:t>
            </a:r>
            <a:r>
              <a:rPr sz="2200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впредь</a:t>
            </a:r>
            <a:r>
              <a:rPr sz="2200" spc="-2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 spc="2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мыть</a:t>
            </a:r>
            <a:r>
              <a:rPr sz="2200" spc="-2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>
                <a:solidFill>
                  <a:srgbClr val="008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посуду.</a:t>
            </a:r>
            <a:endParaRPr sz="22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179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sz="22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97485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lang="ru-ru" sz="2200">
                <a:solidFill>
                  <a:srgbClr val="5ECCF3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     </a:t>
            </a:r>
            <a:endParaRPr lang="ru-ru" sz="2200">
              <a:solidFill>
                <a:srgbClr val="5ECCF3"/>
              </a:solidFill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97485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lang="ru-ru" sz="2200">
              <a:solidFill>
                <a:srgbClr val="5ECCF3"/>
              </a:solidFill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97485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lang="ru-ru" sz="2200">
                <a:latin typeface="Arial Black" pitchFamily="2" charset="-52"/>
                <a:ea typeface="Calibri" pitchFamily="2" charset="-52"/>
                <a:cs typeface="Arial Black" pitchFamily="2" charset="-52"/>
              </a:rPr>
              <a:t>             </a:t>
            </a:r>
            <a:r>
              <a:rPr sz="2200">
                <a:latin typeface="Arial Black" pitchFamily="2" charset="-52"/>
                <a:ea typeface="Calibri" pitchFamily="2" charset="-52"/>
                <a:cs typeface="Arial Black" pitchFamily="2" charset="-52"/>
              </a:rPr>
              <a:t>В</a:t>
            </a:r>
            <a:r>
              <a:rPr sz="2200" spc="-2"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>
                <a:latin typeface="Arial Black" pitchFamily="2" charset="-52"/>
                <a:ea typeface="Calibri" pitchFamily="2" charset="-52"/>
                <a:cs typeface="Arial Black" pitchFamily="2" charset="-52"/>
              </a:rPr>
              <a:t>гости</a:t>
            </a:r>
            <a:r>
              <a:rPr sz="2200" spc="-2">
                <a:latin typeface="Arial Black" pitchFamily="2" charset="-52"/>
                <a:ea typeface="Calibri" pitchFamily="2" charset="-52"/>
                <a:cs typeface="Arial Black" pitchFamily="2" charset="-52"/>
              </a:rPr>
              <a:t> не прилечу. </a:t>
            </a:r>
            <a:r>
              <a:rPr sz="2200">
                <a:latin typeface="Arial Black" pitchFamily="2" charset="-52"/>
                <a:ea typeface="Calibri" pitchFamily="2" charset="-52"/>
                <a:cs typeface="Arial Black" pitchFamily="2" charset="-52"/>
              </a:rPr>
              <a:t>Мотор</a:t>
            </a:r>
            <a:r>
              <a:rPr sz="2200" spc="-2"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200" spc="-5">
                <a:latin typeface="Arial Black" pitchFamily="2" charset="-52"/>
                <a:ea typeface="Calibri" pitchFamily="2" charset="-52"/>
                <a:cs typeface="Arial Black" pitchFamily="2" charset="-52"/>
              </a:rPr>
              <a:t>забарахлил</a:t>
            </a:r>
            <a:r>
              <a:rPr sz="2200" spc="-5">
                <a:solidFill>
                  <a:srgbClr val="5ECCF3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.</a:t>
            </a:r>
            <a:endParaRPr sz="22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</p:txBody>
      </p:sp>
      <p:grpSp>
        <p:nvGrpSpPr>
          <p:cNvPr id="39" name="object 39"/>
          <p:cNvGrpSpPr>
            <a:extLst>
              <a:ext uri="smNativeData">
                <pr:smNativeData xmlns:pr="smNativeData" val="SMDATA_6_2XQYZxMAAAAlAAAAAQAAAA8BAAAAkAAAAEgAAACQAAAASAAAAAAAAAAAAAAAAAAAABcAAAAUAAAAAAAAAAAAAAD/fwAA/38AAAAAAAAJAAAABAAAAHN0RGEMAAAAEAAAAAAAAAAAAAAAAAAAAAAAAAAfAAAAVAAAAAAAAAAAAAAAAAAAAAAAAAAAAAAAAAAAAAAAAAAAAAAAAAAAAAAAAAAAAAAAAAAAAAAAAAAAAAAAAAAAAAAAAAAAAAAAAAAAAAAAAAAAAAAAAAAAACEAAAAYAAAAFAAAABsBAAAAAAAAQDgAANkoAAAQAAAA"/>
              </a:ext>
            </a:extLst>
          </p:cNvGrpSpPr>
          <p:nvPr/>
        </p:nvGrpSpPr>
        <p:grpSpPr>
          <a:xfrm>
            <a:off x="179705" y="0"/>
            <a:ext cx="8964295" cy="6640195"/>
            <a:chOff x="179705" y="0"/>
            <a:chExt cx="8964295" cy="6640195"/>
          </a:xfrm>
        </p:grpSpPr>
        <p:pic>
          <p:nvPicPr>
            <p:cNvPr id="41" name="object 4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jECs+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/SkAAAAAAABAOAAAQg4AAAAAAAA="/>
                </a:ext>
              </a:extLst>
            </p:cNvPicPr>
            <p:nvPr/>
          </p:nvPicPr>
          <p:blipFill>
            <a:blip xmlns:r="http://schemas.openxmlformats.org/officeDocument/2006/relationships" r:embed="rId19"/>
            <a:stretch>
              <a:fillRect/>
            </a:stretch>
          </p:blipFill>
          <p:spPr>
            <a:xfrm>
              <a:off x="6825615" y="0"/>
              <a:ext cx="2318385" cy="231775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0" name="object 4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m6VyB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GwEAALsbAAARDQAA2SgAAAAAAAA="/>
                </a:ext>
              </a:extLst>
            </p:cNvPicPr>
            <p:nvPr/>
          </p:nvPicPr>
          <p:blipFill>
            <a:blip xmlns:r="http://schemas.openxmlformats.org/officeDocument/2006/relationships" r:embed="rId20"/>
            <a:stretch>
              <a:fillRect/>
            </a:stretch>
          </p:blipFill>
          <p:spPr>
            <a:xfrm>
              <a:off x="179705" y="4507865"/>
              <a:ext cx="1944370" cy="213233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kXe/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ChUAAP4RAABdJgAAMCo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420110" y="2924810"/>
            <a:ext cx="2816225" cy="393319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3" name="object 3"/>
          <p:cNvGrpSpPr>
            <a:extLst>
              <a:ext uri="smNativeData">
                <pr:smNativeData xmlns:pr="smNativeData" val="SMDATA_6_2XQYZxMAAAAlAAAAAQAAAA8BAAAAkAAAAEgAAACQAAAASAAAAAAAAAAAAAAAAAAAABcAAAAUAAAAAAAAAAAAAAD/fwAA/38AAAAAAAAJAAAABAAAAE1BQUEMAAAAEAAAAAAAAAAAAAAAAAAAAAAAAAAfAAAAVAAAAAAAAAAAAAAAAAAAAAAAAAAAAAAAAAAAAAAAAAAAAAAAAAAAAAAAAAAAAAAAAAAAAAAAAAAAAAAAAAAAAAAAAAAAAAAAAAAAAAAAAAAAAAAAAAAAACEAAAAYAAAAFAAAANUCAAANAgAAqDQAABAGAAAQAAAA"/>
              </a:ext>
            </a:extLst>
          </p:cNvGrpSpPr>
          <p:nvPr/>
        </p:nvGrpSpPr>
        <p:grpSpPr>
          <a:xfrm>
            <a:off x="460375" y="333375"/>
            <a:ext cx="8099425" cy="652145"/>
            <a:chOff x="460375" y="333375"/>
            <a:chExt cx="8099425" cy="652145"/>
          </a:xfrm>
        </p:grpSpPr>
        <p:pic>
          <p:nvPicPr>
            <p:cNvPr id="5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hkQ8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+wIAADICAACnNAAAEAY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484505" y="356870"/>
              <a:ext cx="8074660" cy="62865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E9L5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1QIAAA0CAACANAAA6QU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460375" y="333375"/>
              <a:ext cx="8074025" cy="62738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grpSp>
        <p:nvGrpSpPr>
          <p:cNvPr id="6" name="object 6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EMAAAAEAAAAAAAAAAAAAAAAAAAAAAAAAAfAAAAVAAAAAAAAAAAAAAAAAAAAAAAAAAAAAAAAAAAAAAAAAAAAAAAAAAAAAAAAAAAAAAAAAAAAAAAAAAAAAAAAAAAAAAAAAAAAAAAAAAAAAAAAAAAAAAAAAAAACEAAAAYAAAAFAAAAFgCAAAIBwAA3zUAAJwKAAAQAAAA"/>
              </a:ext>
            </a:extLst>
          </p:cNvGrpSpPr>
          <p:nvPr/>
        </p:nvGrpSpPr>
        <p:grpSpPr>
          <a:xfrm>
            <a:off x="381000" y="1143000"/>
            <a:ext cx="8376285" cy="581660"/>
            <a:chOff x="381000" y="1143000"/>
            <a:chExt cx="8376285" cy="581660"/>
          </a:xfrm>
        </p:grpSpPr>
        <p:pic>
          <p:nvPicPr>
            <p:cNvPr id="8" name="object 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nPAC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QIAAC4HAADfNQAAnAo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404495" y="1167130"/>
              <a:ext cx="8352790" cy="55753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7" name="object 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B7+99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WAIAAAgHAAC5NQAAdgo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381000" y="1143000"/>
              <a:ext cx="8352155" cy="55753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pic>
        <p:nvPicPr>
          <p:cNvPr id="9" name="object 9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Jbff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QIAAHodAACLEgAALiYAABAAAAA="/>
              </a:ext>
            </a:extLst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409575" y="4791710"/>
            <a:ext cx="2604770" cy="14147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0" name="object 10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KA4Cy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BQAAE0cAADhFAAAEx0AABAAAAA="/>
              </a:ext>
            </a:extLst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3268980" y="4600575"/>
            <a:ext cx="125095" cy="12573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1" name="object 11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goXin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RYAAFAbAADgFgAAshsAABAAAAA="/>
              </a:ext>
            </a:extLst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3655695" y="4439920"/>
            <a:ext cx="62865" cy="6223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12" name="object 12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eSGM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CFAgAADx4AAF0RAAAvJgAAEAAAAA=="/>
              </a:ext>
            </a:extLst>
          </p:cNvSpPr>
          <p:nvPr/>
        </p:nvSpPr>
        <p:spPr>
          <a:xfrm>
            <a:off x="409575" y="4886325"/>
            <a:ext cx="2413000" cy="1320800"/>
          </a:xfrm>
          <a:custGeom>
            <a:avLst/>
            <a:gdLst/>
            <a:ahLst/>
            <a:cxnLst/>
            <a:rect l="0" t="0" r="2413000" b="1320800"/>
            <a:pathLst>
              <a:path w="2413000" h="1320800">
                <a:moveTo>
                  <a:pt x="188455" y="713298"/>
                </a:moveTo>
                <a:lnTo>
                  <a:pt x="177838" y="678495"/>
                </a:lnTo>
                <a:lnTo>
                  <a:pt x="175425" y="642965"/>
                </a:lnTo>
                <a:lnTo>
                  <a:pt x="180734" y="607238"/>
                </a:lnTo>
                <a:lnTo>
                  <a:pt x="213309" y="537434"/>
                </a:lnTo>
                <a:lnTo>
                  <a:pt x="239611" y="504281"/>
                </a:lnTo>
                <a:lnTo>
                  <a:pt x="271945" y="473111"/>
                </a:lnTo>
                <a:lnTo>
                  <a:pt x="310191" y="444317"/>
                </a:lnTo>
                <a:lnTo>
                  <a:pt x="353746" y="418495"/>
                </a:lnTo>
                <a:lnTo>
                  <a:pt x="402126" y="396174"/>
                </a:lnTo>
                <a:lnTo>
                  <a:pt x="454971" y="377815"/>
                </a:lnTo>
                <a:lnTo>
                  <a:pt x="504558" y="365531"/>
                </a:lnTo>
                <a:lnTo>
                  <a:pt x="554628" y="357541"/>
                </a:lnTo>
                <a:lnTo>
                  <a:pt x="604698" y="353908"/>
                </a:lnTo>
                <a:lnTo>
                  <a:pt x="653802" y="354701"/>
                </a:lnTo>
                <a:lnTo>
                  <a:pt x="701580" y="359984"/>
                </a:lnTo>
                <a:lnTo>
                  <a:pt x="724986" y="325379"/>
                </a:lnTo>
                <a:lnTo>
                  <a:pt x="755752" y="293944"/>
                </a:lnTo>
                <a:lnTo>
                  <a:pt x="792791" y="266075"/>
                </a:lnTo>
                <a:lnTo>
                  <a:pt x="835139" y="242301"/>
                </a:lnTo>
                <a:lnTo>
                  <a:pt x="881469" y="223083"/>
                </a:lnTo>
                <a:lnTo>
                  <a:pt x="930935" y="208818"/>
                </a:lnTo>
                <a:lnTo>
                  <a:pt x="982332" y="199969"/>
                </a:lnTo>
                <a:lnTo>
                  <a:pt x="1034453" y="196997"/>
                </a:lnTo>
                <a:lnTo>
                  <a:pt x="1086453" y="200365"/>
                </a:lnTo>
                <a:lnTo>
                  <a:pt x="1106361" y="203469"/>
                </a:lnTo>
                <a:lnTo>
                  <a:pt x="1125665" y="207564"/>
                </a:lnTo>
                <a:lnTo>
                  <a:pt x="1144245" y="212715"/>
                </a:lnTo>
                <a:lnTo>
                  <a:pt x="1161980" y="218791"/>
                </a:lnTo>
                <a:lnTo>
                  <a:pt x="1186351" y="182535"/>
                </a:lnTo>
                <a:lnTo>
                  <a:pt x="1220616" y="150571"/>
                </a:lnTo>
                <a:lnTo>
                  <a:pt x="1262723" y="123693"/>
                </a:lnTo>
                <a:lnTo>
                  <a:pt x="1310983" y="102692"/>
                </a:lnTo>
                <a:lnTo>
                  <a:pt x="1363345" y="88428"/>
                </a:lnTo>
                <a:lnTo>
                  <a:pt x="1417999" y="81691"/>
                </a:lnTo>
                <a:lnTo>
                  <a:pt x="1473137" y="83276"/>
                </a:lnTo>
                <a:lnTo>
                  <a:pt x="1498956" y="87239"/>
                </a:lnTo>
                <a:lnTo>
                  <a:pt x="1523327" y="93182"/>
                </a:lnTo>
                <a:lnTo>
                  <a:pt x="1546009" y="101107"/>
                </a:lnTo>
                <a:lnTo>
                  <a:pt x="1566761" y="110947"/>
                </a:lnTo>
                <a:lnTo>
                  <a:pt x="1601267" y="78786"/>
                </a:lnTo>
                <a:lnTo>
                  <a:pt x="1642408" y="51577"/>
                </a:lnTo>
                <a:lnTo>
                  <a:pt x="1688617" y="29652"/>
                </a:lnTo>
                <a:lnTo>
                  <a:pt x="1738325" y="13538"/>
                </a:lnTo>
                <a:lnTo>
                  <a:pt x="1790205" y="3500"/>
                </a:lnTo>
                <a:lnTo>
                  <a:pt x="1842687" y="0"/>
                </a:lnTo>
                <a:lnTo>
                  <a:pt x="1894205" y="3368"/>
                </a:lnTo>
                <a:lnTo>
                  <a:pt x="1943189" y="14067"/>
                </a:lnTo>
                <a:lnTo>
                  <a:pt x="1980349" y="28595"/>
                </a:lnTo>
                <a:lnTo>
                  <a:pt x="2036813" y="70333"/>
                </a:lnTo>
                <a:lnTo>
                  <a:pt x="2054790" y="96617"/>
                </a:lnTo>
                <a:lnTo>
                  <a:pt x="2113667" y="99060"/>
                </a:lnTo>
                <a:lnTo>
                  <a:pt x="2166874" y="109230"/>
                </a:lnTo>
                <a:lnTo>
                  <a:pt x="2213324" y="126268"/>
                </a:lnTo>
                <a:lnTo>
                  <a:pt x="2252174" y="149382"/>
                </a:lnTo>
                <a:lnTo>
                  <a:pt x="2282336" y="177912"/>
                </a:lnTo>
                <a:lnTo>
                  <a:pt x="2302726" y="211064"/>
                </a:lnTo>
                <a:lnTo>
                  <a:pt x="2312378" y="247980"/>
                </a:lnTo>
                <a:lnTo>
                  <a:pt x="2310206" y="288000"/>
                </a:lnTo>
                <a:lnTo>
                  <a:pt x="2308517" y="294935"/>
                </a:lnTo>
                <a:lnTo>
                  <a:pt x="2306587" y="301869"/>
                </a:lnTo>
                <a:lnTo>
                  <a:pt x="2304174" y="308803"/>
                </a:lnTo>
                <a:lnTo>
                  <a:pt x="2301519" y="315671"/>
                </a:lnTo>
                <a:lnTo>
                  <a:pt x="2341455" y="341889"/>
                </a:lnTo>
                <a:lnTo>
                  <a:pt x="2372582" y="372069"/>
                </a:lnTo>
                <a:lnTo>
                  <a:pt x="2394661" y="405420"/>
                </a:lnTo>
                <a:lnTo>
                  <a:pt x="2407933" y="441213"/>
                </a:lnTo>
                <a:lnTo>
                  <a:pt x="2412276" y="478790"/>
                </a:lnTo>
                <a:lnTo>
                  <a:pt x="2407812" y="517423"/>
                </a:lnTo>
                <a:lnTo>
                  <a:pt x="2394299" y="556387"/>
                </a:lnTo>
                <a:lnTo>
                  <a:pt x="2371979" y="594954"/>
                </a:lnTo>
                <a:lnTo>
                  <a:pt x="2340731" y="632333"/>
                </a:lnTo>
                <a:lnTo>
                  <a:pt x="2300675" y="667863"/>
                </a:lnTo>
                <a:lnTo>
                  <a:pt x="2263997" y="693156"/>
                </a:lnTo>
                <a:lnTo>
                  <a:pt x="2223700" y="715609"/>
                </a:lnTo>
                <a:lnTo>
                  <a:pt x="2180266" y="734959"/>
                </a:lnTo>
                <a:lnTo>
                  <a:pt x="2134299" y="750875"/>
                </a:lnTo>
                <a:lnTo>
                  <a:pt x="2136108" y="788914"/>
                </a:lnTo>
                <a:lnTo>
                  <a:pt x="2127663" y="826755"/>
                </a:lnTo>
                <a:lnTo>
                  <a:pt x="2109927" y="863605"/>
                </a:lnTo>
                <a:lnTo>
                  <a:pt x="2083626" y="898606"/>
                </a:lnTo>
                <a:lnTo>
                  <a:pt x="2049602" y="931098"/>
                </a:lnTo>
                <a:lnTo>
                  <a:pt x="2008461" y="960288"/>
                </a:lnTo>
                <a:lnTo>
                  <a:pt x="1961286" y="985449"/>
                </a:lnTo>
                <a:lnTo>
                  <a:pt x="1908683" y="1005723"/>
                </a:lnTo>
                <a:lnTo>
                  <a:pt x="1851374" y="1020450"/>
                </a:lnTo>
                <a:lnTo>
                  <a:pt x="1806854" y="1027186"/>
                </a:lnTo>
                <a:lnTo>
                  <a:pt x="1762576" y="1029894"/>
                </a:lnTo>
                <a:lnTo>
                  <a:pt x="1719142" y="1028573"/>
                </a:lnTo>
                <a:lnTo>
                  <a:pt x="1677397" y="1023158"/>
                </a:lnTo>
                <a:lnTo>
                  <a:pt x="1664246" y="1060470"/>
                </a:lnTo>
                <a:lnTo>
                  <a:pt x="1643736" y="1096198"/>
                </a:lnTo>
                <a:lnTo>
                  <a:pt x="1616589" y="1129878"/>
                </a:lnTo>
                <a:lnTo>
                  <a:pt x="1583531" y="1161115"/>
                </a:lnTo>
                <a:lnTo>
                  <a:pt x="1545165" y="1189579"/>
                </a:lnTo>
                <a:lnTo>
                  <a:pt x="1502213" y="1214740"/>
                </a:lnTo>
                <a:lnTo>
                  <a:pt x="1455280" y="1236335"/>
                </a:lnTo>
                <a:lnTo>
                  <a:pt x="1405211" y="1253901"/>
                </a:lnTo>
                <a:lnTo>
                  <a:pt x="1352487" y="1267043"/>
                </a:lnTo>
                <a:lnTo>
                  <a:pt x="1297832" y="1275364"/>
                </a:lnTo>
                <a:lnTo>
                  <a:pt x="1241971" y="1278534"/>
                </a:lnTo>
                <a:lnTo>
                  <a:pt x="1191177" y="1276487"/>
                </a:lnTo>
                <a:lnTo>
                  <a:pt x="1142797" y="1269751"/>
                </a:lnTo>
                <a:lnTo>
                  <a:pt x="1097674" y="1258524"/>
                </a:lnTo>
                <a:lnTo>
                  <a:pt x="1056170" y="1242807"/>
                </a:lnTo>
                <a:lnTo>
                  <a:pt x="1019251" y="1222929"/>
                </a:lnTo>
                <a:lnTo>
                  <a:pt x="974611" y="1248552"/>
                </a:lnTo>
                <a:lnTo>
                  <a:pt x="927557" y="1270345"/>
                </a:lnTo>
                <a:lnTo>
                  <a:pt x="878573" y="1288242"/>
                </a:lnTo>
                <a:lnTo>
                  <a:pt x="828383" y="1302177"/>
                </a:lnTo>
                <a:lnTo>
                  <a:pt x="777348" y="1312215"/>
                </a:lnTo>
                <a:lnTo>
                  <a:pt x="726192" y="1318290"/>
                </a:lnTo>
                <a:lnTo>
                  <a:pt x="675519" y="1320338"/>
                </a:lnTo>
                <a:lnTo>
                  <a:pt x="625691" y="1318423"/>
                </a:lnTo>
                <a:lnTo>
                  <a:pt x="577431" y="1312413"/>
                </a:lnTo>
                <a:lnTo>
                  <a:pt x="531343" y="1302375"/>
                </a:lnTo>
                <a:lnTo>
                  <a:pt x="487909" y="1288308"/>
                </a:lnTo>
                <a:lnTo>
                  <a:pt x="447732" y="1270081"/>
                </a:lnTo>
                <a:lnTo>
                  <a:pt x="411417" y="1247694"/>
                </a:lnTo>
                <a:lnTo>
                  <a:pt x="405867" y="1243665"/>
                </a:lnTo>
                <a:lnTo>
                  <a:pt x="349885" y="1255024"/>
                </a:lnTo>
                <a:lnTo>
                  <a:pt x="295593" y="1257930"/>
                </a:lnTo>
                <a:lnTo>
                  <a:pt x="244558" y="1252845"/>
                </a:lnTo>
                <a:lnTo>
                  <a:pt x="198711" y="1240297"/>
                </a:lnTo>
                <a:lnTo>
                  <a:pt x="159741" y="1220683"/>
                </a:lnTo>
                <a:lnTo>
                  <a:pt x="129337" y="1194532"/>
                </a:lnTo>
                <a:lnTo>
                  <a:pt x="102311" y="1128690"/>
                </a:lnTo>
                <a:lnTo>
                  <a:pt x="106534" y="1093887"/>
                </a:lnTo>
                <a:lnTo>
                  <a:pt x="121977" y="1059083"/>
                </a:lnTo>
                <a:lnTo>
                  <a:pt x="148279" y="1025667"/>
                </a:lnTo>
                <a:lnTo>
                  <a:pt x="99295" y="1013120"/>
                </a:lnTo>
                <a:lnTo>
                  <a:pt x="59239" y="993506"/>
                </a:lnTo>
                <a:lnTo>
                  <a:pt x="28835" y="968014"/>
                </a:lnTo>
                <a:lnTo>
                  <a:pt x="8807" y="937768"/>
                </a:lnTo>
                <a:lnTo>
                  <a:pt x="0" y="904022"/>
                </a:lnTo>
                <a:lnTo>
                  <a:pt x="3016" y="867832"/>
                </a:lnTo>
                <a:lnTo>
                  <a:pt x="18821" y="830453"/>
                </a:lnTo>
                <a:lnTo>
                  <a:pt x="47295" y="794263"/>
                </a:lnTo>
                <a:lnTo>
                  <a:pt x="86023" y="762564"/>
                </a:lnTo>
                <a:lnTo>
                  <a:pt x="133198" y="736478"/>
                </a:lnTo>
                <a:lnTo>
                  <a:pt x="187128" y="717260"/>
                </a:lnTo>
                <a:lnTo>
                  <a:pt x="188455" y="713298"/>
                </a:lnTo>
                <a:close/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pic>
        <p:nvPicPr>
          <p:cNvPr id="13" name="object 13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x4vps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XxYAADIbAAD+FgAA0BsAABAAAAA="/>
              </a:ext>
            </a:extLst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3636645" y="4420870"/>
            <a:ext cx="100965" cy="10033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4" name="object 14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pvHYX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/hMAAC8cAAD/FAAAMR0AABAAAAA="/>
              </a:ext>
            </a:extLst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>
            <a:off x="3249930" y="4581525"/>
            <a:ext cx="163195" cy="16383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pic>
        <p:nvPicPr>
          <p:cNvPr id="15" name="object 15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RtP9U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RBEAAFwdAACpEgAAwR4AABAAAAA="/>
              </a:ext>
            </a:extLst>
          </p:cNvPicPr>
          <p:nvPr/>
        </p:nvPicPr>
        <p:blipFill>
          <a:blip xmlns:r="http://schemas.openxmlformats.org/officeDocument/2006/relationships" r:embed="rId12"/>
          <a:stretch>
            <a:fillRect/>
          </a:stretch>
        </p:blipFill>
        <p:spPr>
          <a:xfrm>
            <a:off x="2806700" y="4772660"/>
            <a:ext cx="226695" cy="22669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16" name="object 16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jEcnw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BxAwAASiQAAFYEAABcJAAAEAAAAA=="/>
              </a:ext>
            </a:extLst>
          </p:cNvSpPr>
          <p:nvPr/>
        </p:nvSpPr>
        <p:spPr>
          <a:xfrm>
            <a:off x="559435" y="5899150"/>
            <a:ext cx="145415" cy="11430"/>
          </a:xfrm>
          <a:custGeom>
            <a:avLst/>
            <a:gdLst/>
            <a:ahLst/>
            <a:cxnLst/>
            <a:rect l="0" t="0" r="145415" b="11430"/>
            <a:pathLst>
              <a:path w="145415" h="11430">
                <a:moveTo>
                  <a:pt x="144993" y="0"/>
                </a:moveTo>
                <a:lnTo>
                  <a:pt x="108254" y="7471"/>
                </a:lnTo>
                <a:lnTo>
                  <a:pt x="71420" y="11256"/>
                </a:lnTo>
                <a:lnTo>
                  <a:pt x="35124" y="11256"/>
                </a:lnTo>
                <a:lnTo>
                  <a:pt x="0" y="7632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17" name="object 17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+uuXo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AEBQAAiiUAAGIFAACuJQAAEAAAAA=="/>
              </a:ext>
            </a:extLst>
          </p:cNvSpPr>
          <p:nvPr/>
        </p:nvSpPr>
        <p:spPr>
          <a:xfrm>
            <a:off x="815340" y="6102350"/>
            <a:ext cx="59690" cy="22860"/>
          </a:xfrm>
          <a:custGeom>
            <a:avLst/>
            <a:gdLst/>
            <a:ahLst/>
            <a:cxnLst/>
            <a:rect l="0" t="0" r="59690" b="22860"/>
            <a:pathLst>
              <a:path w="59690" h="22860">
                <a:moveTo>
                  <a:pt x="59574" y="0"/>
                </a:moveTo>
                <a:lnTo>
                  <a:pt x="45287" y="6490"/>
                </a:lnTo>
                <a:lnTo>
                  <a:pt x="30561" y="12404"/>
                </a:lnTo>
                <a:lnTo>
                  <a:pt x="15448" y="17722"/>
                </a:lnTo>
                <a:lnTo>
                  <a:pt x="0" y="22428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18" name="object 18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XUKj4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CACAAAUiUAAMkIAACOJQAAEAAAAA=="/>
              </a:ext>
            </a:extLst>
          </p:cNvSpPr>
          <p:nvPr/>
        </p:nvSpPr>
        <p:spPr>
          <a:xfrm>
            <a:off x="1381760" y="6066790"/>
            <a:ext cx="46355" cy="38100"/>
          </a:xfrm>
          <a:custGeom>
            <a:avLst/>
            <a:gdLst/>
            <a:ahLst/>
            <a:cxnLst/>
            <a:rect l="0" t="0" r="46355" b="38100"/>
            <a:pathLst>
              <a:path w="46355" h="38100">
                <a:moveTo>
                  <a:pt x="46355" y="37997"/>
                </a:moveTo>
                <a:lnTo>
                  <a:pt x="33449" y="29274"/>
                </a:lnTo>
                <a:lnTo>
                  <a:pt x="21413" y="20022"/>
                </a:lnTo>
                <a:lnTo>
                  <a:pt x="10260" y="10257"/>
                </a:lnTo>
                <a:lnTo>
                  <a:pt x="0" y="-3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19" name="object 19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CJ5Huk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WDAAAACQAAN8MAABUJAAAEAAAAA=="/>
              </a:ext>
            </a:extLst>
          </p:cNvSpPr>
          <p:nvPr/>
        </p:nvSpPr>
        <p:spPr>
          <a:xfrm>
            <a:off x="2086610" y="5852160"/>
            <a:ext cx="5715" cy="53340"/>
          </a:xfrm>
          <a:custGeom>
            <a:avLst/>
            <a:gdLst/>
            <a:ahLst/>
            <a:cxnLst/>
            <a:rect l="0" t="0" r="5715" b="53340"/>
            <a:pathLst>
              <a:path w="5715" h="53340">
                <a:moveTo>
                  <a:pt x="4699" y="0"/>
                </a:moveTo>
                <a:lnTo>
                  <a:pt x="5125" y="13092"/>
                </a:lnTo>
                <a:lnTo>
                  <a:pt x="4492" y="26297"/>
                </a:lnTo>
                <a:lnTo>
                  <a:pt x="2788" y="39584"/>
                </a:lnTo>
                <a:lnTo>
                  <a:pt x="0" y="52919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0" name="object 20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R8Yn0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BLDgAAvSEAAKMPAACqIgAAEAAAAA=="/>
              </a:ext>
            </a:extLst>
          </p:cNvSpPr>
          <p:nvPr/>
        </p:nvSpPr>
        <p:spPr>
          <a:xfrm>
            <a:off x="2323465" y="5484495"/>
            <a:ext cx="218440" cy="150495"/>
          </a:xfrm>
          <a:custGeom>
            <a:avLst/>
            <a:gdLst/>
            <a:ahLst/>
            <a:cxnLst/>
            <a:rect l="0" t="0" r="218440" b="150495"/>
            <a:pathLst>
              <a:path w="218440" h="150495">
                <a:moveTo>
                  <a:pt x="0" y="0"/>
                </a:moveTo>
                <a:lnTo>
                  <a:pt x="56281" y="9819"/>
                </a:lnTo>
                <a:lnTo>
                  <a:pt x="105965" y="26637"/>
                </a:lnTo>
                <a:lnTo>
                  <a:pt x="148026" y="49753"/>
                </a:lnTo>
                <a:lnTo>
                  <a:pt x="181469" y="78483"/>
                </a:lnTo>
                <a:lnTo>
                  <a:pt x="205279" y="112133"/>
                </a:lnTo>
                <a:lnTo>
                  <a:pt x="218440" y="150020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1" name="object 21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1FEPo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BDEAAA/B8AAKwQAACEIAAAEAAAAA=="/>
              </a:ext>
            </a:extLst>
          </p:cNvSpPr>
          <p:nvPr/>
        </p:nvSpPr>
        <p:spPr>
          <a:xfrm>
            <a:off x="2643505" y="5199380"/>
            <a:ext cx="66675" cy="86360"/>
          </a:xfrm>
          <a:custGeom>
            <a:avLst/>
            <a:gdLst/>
            <a:ahLst/>
            <a:cxnLst/>
            <a:rect l="0" t="0" r="66675" b="86360"/>
            <a:pathLst>
              <a:path w="66675" h="86360">
                <a:moveTo>
                  <a:pt x="66291" y="0"/>
                </a:moveTo>
                <a:lnTo>
                  <a:pt x="54986" y="22777"/>
                </a:lnTo>
                <a:lnTo>
                  <a:pt x="40051" y="44877"/>
                </a:lnTo>
                <a:lnTo>
                  <a:pt x="21662" y="66096"/>
                </a:lnTo>
                <a:lnTo>
                  <a:pt x="0" y="86230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2" name="object 22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8mBjw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AoDwAAoB4AADoPAADTHgAAEAAAAA=="/>
              </a:ext>
            </a:extLst>
          </p:cNvSpPr>
          <p:nvPr/>
        </p:nvSpPr>
        <p:spPr>
          <a:xfrm>
            <a:off x="2463800" y="4978400"/>
            <a:ext cx="11430" cy="32385"/>
          </a:xfrm>
          <a:custGeom>
            <a:avLst/>
            <a:gdLst/>
            <a:ahLst/>
            <a:cxnLst/>
            <a:rect l="0" t="0" r="11430" b="32385"/>
            <a:pathLst>
              <a:path w="11430" h="32385">
                <a:moveTo>
                  <a:pt x="0" y="0"/>
                </a:moveTo>
                <a:lnTo>
                  <a:pt x="3616" y="7805"/>
                </a:lnTo>
                <a:lnTo>
                  <a:pt x="6651" y="15794"/>
                </a:lnTo>
                <a:lnTo>
                  <a:pt x="9090" y="23948"/>
                </a:lnTo>
                <a:lnTo>
                  <a:pt x="10921" y="32257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3" name="object 23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p/yb4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zCwAAuB4AACcMAAAIHwAAEAAAAA=="/>
              </a:ext>
            </a:extLst>
          </p:cNvSpPr>
          <p:nvPr/>
        </p:nvSpPr>
        <p:spPr>
          <a:xfrm>
            <a:off x="1942465" y="4993640"/>
            <a:ext cx="33020" cy="50800"/>
          </a:xfrm>
          <a:custGeom>
            <a:avLst/>
            <a:gdLst/>
            <a:ahLst/>
            <a:cxnLst/>
            <a:rect l="0" t="0" r="33020" b="50800"/>
            <a:pathLst>
              <a:path w="33020" h="50800">
                <a:moveTo>
                  <a:pt x="0" y="50416"/>
                </a:moveTo>
                <a:lnTo>
                  <a:pt x="6208" y="37450"/>
                </a:lnTo>
                <a:lnTo>
                  <a:pt x="13763" y="24684"/>
                </a:lnTo>
                <a:lnTo>
                  <a:pt x="22627" y="12182"/>
                </a:lnTo>
                <a:lnTo>
                  <a:pt x="32766" y="0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4" name="object 24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G9vR0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CaCQAAYh8AAK4JAACiHwAAEAAAAA=="/>
              </a:ext>
            </a:extLst>
          </p:cNvSpPr>
          <p:nvPr/>
        </p:nvSpPr>
        <p:spPr>
          <a:xfrm>
            <a:off x="1560830" y="5101590"/>
            <a:ext cx="12700" cy="40640"/>
          </a:xfrm>
          <a:custGeom>
            <a:avLst/>
            <a:gdLst/>
            <a:ahLst/>
            <a:cxnLst/>
            <a:rect l="0" t="0" r="12700" b="40640"/>
            <a:pathLst>
              <a:path w="12700" h="40640">
                <a:moveTo>
                  <a:pt x="0" y="40384"/>
                </a:moveTo>
                <a:lnTo>
                  <a:pt x="1787" y="30271"/>
                </a:lnTo>
                <a:lnTo>
                  <a:pt x="4492" y="20145"/>
                </a:lnTo>
                <a:lnTo>
                  <a:pt x="8125" y="10042"/>
                </a:lnTo>
                <a:lnTo>
                  <a:pt x="12700" y="0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5" name="object 25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60PI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VBgAARSAAAFIHAABmIAAAEAAAAA=="/>
              </a:ext>
            </a:extLst>
          </p:cNvSpPr>
          <p:nvPr/>
        </p:nvSpPr>
        <p:spPr>
          <a:xfrm>
            <a:off x="1110615" y="5245735"/>
            <a:ext cx="79375" cy="20955"/>
          </a:xfrm>
          <a:custGeom>
            <a:avLst/>
            <a:gdLst/>
            <a:ahLst/>
            <a:cxnLst/>
            <a:rect l="0" t="0" r="79375" b="20955"/>
            <a:pathLst>
              <a:path w="79375" h="20955">
                <a:moveTo>
                  <a:pt x="0" y="0"/>
                </a:moveTo>
                <a:lnTo>
                  <a:pt x="20851" y="3876"/>
                </a:lnTo>
                <a:lnTo>
                  <a:pt x="41072" y="8634"/>
                </a:lnTo>
                <a:lnTo>
                  <a:pt x="60594" y="14251"/>
                </a:lnTo>
                <a:lnTo>
                  <a:pt x="79375" y="20700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6" name="object 26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k0NTU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CuAwAAciIAAM4DAACpIgAAEAAAAA=="/>
              </a:ext>
            </a:extLst>
          </p:cNvSpPr>
          <p:nvPr/>
        </p:nvSpPr>
        <p:spPr>
          <a:xfrm>
            <a:off x="598170" y="5599430"/>
            <a:ext cx="20320" cy="34925"/>
          </a:xfrm>
          <a:custGeom>
            <a:avLst/>
            <a:gdLst/>
            <a:ahLst/>
            <a:cxnLst/>
            <a:rect l="0" t="0" r="20320" b="34925"/>
            <a:pathLst>
              <a:path w="20320" h="34925">
                <a:moveTo>
                  <a:pt x="20104" y="34542"/>
                </a:moveTo>
                <a:lnTo>
                  <a:pt x="14243" y="26205"/>
                </a:lnTo>
                <a:lnTo>
                  <a:pt x="8937" y="17661"/>
                </a:lnTo>
                <a:lnTo>
                  <a:pt x="4187" y="8921"/>
                </a:lnTo>
                <a:lnTo>
                  <a:pt x="0" y="0"/>
                </a:lnTo>
              </a:path>
            </a:pathLst>
          </a:custGeom>
          <a:noFill/>
          <a:ln w="38100" cap="flat" cmpd="sng" algn="ctr">
            <a:solidFill>
              <a:srgbClr val="33996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sp>
        <p:nvSpPr>
          <p:cNvPr id="27" name="object 27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I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xX5iIMAAAAEAAAAAAAAAAAAAAAAAAAAAAAAAAeAAAAaAAAAAAAAAAAAAAAAAAAAAAAAAAAAAAAECcAABAnAAAAAAAAAAAAAAAAAAAAAAAAAAAAAAAAAAAAAAAAAAAAABQAAAAAAAAAwMD/AAAAAABkAAAAMgAAAAAAAABkAAAAAAAAAH9/fwAKAAAAHwAAAFQAAAAAgAAAAAAAAQAAAAAAAAAAAAAAAAAAAAAAAAAAAAAAAAAAAAAAAAAAAAAAAn9/fwAAAAADzMzMAMDA/wB/f38AAAAAAAAAAAAAAAAAAAAAAAAAAAAhAAAAGAAAABQAAADqBgAAdyEAANgLAACmIwAAEAAAAA=="/>
              </a:ext>
            </a:extLst>
          </p:cNvSpPr>
          <p:nvPr/>
        </p:nvSpPr>
        <p:spPr>
          <a:xfrm>
            <a:off x="1123950" y="5440045"/>
            <a:ext cx="801370" cy="354965"/>
          </a:xfrm>
          <a:custGeom>
            <a:avLst/>
            <a:gdLst/>
            <a:ahLst/>
            <a:cxnLst/>
            <a:rect l="0" t="0" r="801370" b="354965"/>
            <a:pathLst>
              <a:path w="801370" h="354965">
                <a:moveTo>
                  <a:pt x="792675" y="173187"/>
                </a:moveTo>
                <a:lnTo>
                  <a:pt x="751765" y="181475"/>
                </a:lnTo>
                <a:lnTo>
                  <a:pt x="760019" y="222456"/>
                </a:lnTo>
                <a:lnTo>
                  <a:pt x="801049" y="214168"/>
                </a:lnTo>
                <a:lnTo>
                  <a:pt x="792675" y="173187"/>
                </a:lnTo>
                <a:close/>
              </a:path>
            </a:pathLst>
          </a:custGeom>
          <a:solidFill>
            <a:srgbClr val="008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pic>
        <p:nvPicPr>
          <p:cNvPr id="28" name="object 28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gS7T6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7BUAAGALAAD+KAAAWxMAABAAAAA="/>
              </a:ext>
            </a:extLst>
          </p:cNvPicPr>
          <p:nvPr/>
        </p:nvPicPr>
        <p:blipFill>
          <a:blip xmlns:r="http://schemas.openxmlformats.org/officeDocument/2006/relationships" r:embed="rId13"/>
          <a:stretch>
            <a:fillRect/>
          </a:stretch>
        </p:blipFill>
        <p:spPr>
          <a:xfrm>
            <a:off x="3563620" y="1849120"/>
            <a:ext cx="3100070" cy="129730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29" name="object 29"/>
          <p:cNvGrpSpPr>
            <a:extLst>
              <a:ext uri="smNativeData">
                <pr:smNativeData xmlns:pr="smNativeData" val="SMDATA_6_2XQYZxMAAAAlAAAAAQAAAA8BAAAAkAAAAEgAAACQAAAASAAAAAAAAAAAAAAAAAAAABcAAAAUAAAAAAAAAAAAAAD/fwAA/38AAAAAAAAJAAAABAAAAEFFQUEMAAAAEAAAAAAAAAAAAAAAAAAAAAAAAAAfAAAAVAAAAAAAAAAAAAAAAAAAAAAAAAAAAAAAAAAAAAAAAAAAAAAAAAAAAAAAAAAAAAAAAAAAAAAAAAAAAAAAAAAAAAAAAAAAAAAAAAAAAAAAAAAAAAAAAAAAACEAAAAYAAAAFAAAAM4VAABCCwAAHSkAAMUWAAAQAAAA"/>
              </a:ext>
            </a:extLst>
          </p:cNvGrpSpPr>
          <p:nvPr/>
        </p:nvGrpSpPr>
        <p:grpSpPr>
          <a:xfrm>
            <a:off x="3544570" y="1830070"/>
            <a:ext cx="3138805" cy="1871345"/>
            <a:chOff x="3544570" y="1830070"/>
            <a:chExt cx="3138805" cy="1871345"/>
          </a:xfrm>
        </p:grpSpPr>
        <p:pic>
          <p:nvPicPr>
            <p:cNvPr id="35" name="object 3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z8Mn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Ex0AADUWAACFHQAApxYAAAAAAAA="/>
                </a:ext>
              </a:extLst>
            </p:cNvPicPr>
            <p:nvPr/>
          </p:nvPicPr>
          <p:blipFill>
            <a:blip xmlns:r="http://schemas.openxmlformats.org/officeDocument/2006/relationships" r:embed="rId14"/>
            <a:stretch>
              <a:fillRect/>
            </a:stretch>
          </p:blipFill>
          <p:spPr>
            <a:xfrm>
              <a:off x="4726305" y="3609975"/>
              <a:ext cx="72390" cy="723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4" name="object 3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LQRY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IR0AABUVAAAEHgAA+BUAAAAAAAA="/>
                </a:ext>
              </a:extLst>
            </p:cNvPicPr>
            <p:nvPr/>
          </p:nvPicPr>
          <p:blipFill>
            <a:blip xmlns:r="http://schemas.openxmlformats.org/officeDocument/2006/relationships" r:embed="rId15"/>
            <a:stretch>
              <a:fillRect/>
            </a:stretch>
          </p:blipFill>
          <p:spPr>
            <a:xfrm>
              <a:off x="4735195" y="3427095"/>
              <a:ext cx="144145" cy="14414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3" name="object 3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TQmkK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UB0AAIgTAACkHgAA3RQAAAAAAAA="/>
                </a:ext>
              </a:extLst>
            </p:cNvPicPr>
            <p:nvPr/>
          </p:nvPicPr>
          <p:blipFill>
            <a:blip xmlns:r="http://schemas.openxmlformats.org/officeDocument/2006/relationships" r:embed="rId16"/>
            <a:stretch>
              <a:fillRect/>
            </a:stretch>
          </p:blipFill>
          <p:spPr>
            <a:xfrm>
              <a:off x="4765040" y="3175000"/>
              <a:ext cx="215900" cy="2165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2" name="object 3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EAAAA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sFQAAYAsAAP8oAABbEwAAAAAAAA=="/>
                </a:ext>
              </a:extLst>
            </p:cNvSpPr>
            <p:nvPr/>
          </p:nvSpPr>
          <p:spPr>
            <a:xfrm>
              <a:off x="3563620" y="1849120"/>
              <a:ext cx="3100705" cy="1297305"/>
            </a:xfrm>
            <a:custGeom>
              <a:avLst/>
              <a:gdLst/>
              <a:ahLst/>
              <a:cxnLst/>
              <a:rect l="0" t="0" r="3100705" b="1297305"/>
              <a:pathLst>
                <a:path w="3100705" h="1297305">
                  <a:moveTo>
                    <a:pt x="281388" y="426748"/>
                  </a:moveTo>
                  <a:lnTo>
                    <a:pt x="276892" y="392175"/>
                  </a:lnTo>
                  <a:lnTo>
                    <a:pt x="279993" y="358315"/>
                  </a:lnTo>
                  <a:lnTo>
                    <a:pt x="290225" y="325428"/>
                  </a:lnTo>
                  <a:lnTo>
                    <a:pt x="330070" y="263936"/>
                  </a:lnTo>
                  <a:lnTo>
                    <a:pt x="359216" y="235784"/>
                  </a:lnTo>
                  <a:lnTo>
                    <a:pt x="393789" y="209902"/>
                  </a:lnTo>
                  <a:lnTo>
                    <a:pt x="433478" y="186422"/>
                  </a:lnTo>
                  <a:lnTo>
                    <a:pt x="477973" y="165730"/>
                  </a:lnTo>
                  <a:lnTo>
                    <a:pt x="526809" y="148022"/>
                  </a:lnTo>
                  <a:lnTo>
                    <a:pt x="579676" y="133752"/>
                  </a:lnTo>
                  <a:lnTo>
                    <a:pt x="636109" y="123049"/>
                  </a:lnTo>
                  <a:lnTo>
                    <a:pt x="695798" y="116238"/>
                  </a:lnTo>
                  <a:lnTo>
                    <a:pt x="749595" y="113773"/>
                  </a:lnTo>
                  <a:lnTo>
                    <a:pt x="803082" y="114746"/>
                  </a:lnTo>
                  <a:lnTo>
                    <a:pt x="856104" y="119027"/>
                  </a:lnTo>
                  <a:lnTo>
                    <a:pt x="907731" y="126681"/>
                  </a:lnTo>
                  <a:lnTo>
                    <a:pt x="957807" y="137514"/>
                  </a:lnTo>
                  <a:lnTo>
                    <a:pt x="1005868" y="151590"/>
                  </a:lnTo>
                  <a:lnTo>
                    <a:pt x="1035945" y="124216"/>
                  </a:lnTo>
                  <a:lnTo>
                    <a:pt x="1071913" y="100216"/>
                  </a:lnTo>
                  <a:lnTo>
                    <a:pt x="1112843" y="79849"/>
                  </a:lnTo>
                  <a:lnTo>
                    <a:pt x="1157803" y="63113"/>
                  </a:lnTo>
                  <a:lnTo>
                    <a:pt x="1206329" y="50205"/>
                  </a:lnTo>
                  <a:lnTo>
                    <a:pt x="1257335" y="41319"/>
                  </a:lnTo>
                  <a:lnTo>
                    <a:pt x="1310047" y="36454"/>
                  </a:lnTo>
                  <a:lnTo>
                    <a:pt x="1363845" y="36454"/>
                  </a:lnTo>
                  <a:lnTo>
                    <a:pt x="1417642" y="39762"/>
                  </a:lnTo>
                  <a:lnTo>
                    <a:pt x="1470974" y="48130"/>
                  </a:lnTo>
                  <a:lnTo>
                    <a:pt x="1522756" y="61167"/>
                  </a:lnTo>
                  <a:lnTo>
                    <a:pt x="1569576" y="77903"/>
                  </a:lnTo>
                  <a:lnTo>
                    <a:pt x="1611590" y="98335"/>
                  </a:lnTo>
                  <a:lnTo>
                    <a:pt x="1641203" y="70962"/>
                  </a:lnTo>
                  <a:lnTo>
                    <a:pt x="1677945" y="47675"/>
                  </a:lnTo>
                  <a:lnTo>
                    <a:pt x="1720426" y="28670"/>
                  </a:lnTo>
                  <a:lnTo>
                    <a:pt x="1767401" y="14270"/>
                  </a:lnTo>
                  <a:lnTo>
                    <a:pt x="1818098" y="4605"/>
                  </a:lnTo>
                  <a:lnTo>
                    <a:pt x="1870965" y="0"/>
                  </a:lnTo>
                  <a:lnTo>
                    <a:pt x="1924917" y="583"/>
                  </a:lnTo>
                  <a:lnTo>
                    <a:pt x="1978714" y="6616"/>
                  </a:lnTo>
                  <a:lnTo>
                    <a:pt x="2031271" y="18356"/>
                  </a:lnTo>
                  <a:lnTo>
                    <a:pt x="2091115" y="40540"/>
                  </a:lnTo>
                  <a:lnTo>
                    <a:pt x="2140416" y="69795"/>
                  </a:lnTo>
                  <a:lnTo>
                    <a:pt x="2180415" y="46962"/>
                  </a:lnTo>
                  <a:lnTo>
                    <a:pt x="2225065" y="28605"/>
                  </a:lnTo>
                  <a:lnTo>
                    <a:pt x="2273591" y="14724"/>
                  </a:lnTo>
                  <a:lnTo>
                    <a:pt x="2324598" y="5383"/>
                  </a:lnTo>
                  <a:lnTo>
                    <a:pt x="2377465" y="583"/>
                  </a:lnTo>
                  <a:lnTo>
                    <a:pt x="2430797" y="583"/>
                  </a:lnTo>
                  <a:lnTo>
                    <a:pt x="2483974" y="4864"/>
                  </a:lnTo>
                  <a:lnTo>
                    <a:pt x="2535756" y="14075"/>
                  </a:lnTo>
                  <a:lnTo>
                    <a:pt x="2585057" y="28021"/>
                  </a:lnTo>
                  <a:lnTo>
                    <a:pt x="2631103" y="46767"/>
                  </a:lnTo>
                  <a:lnTo>
                    <a:pt x="2673427" y="71092"/>
                  </a:lnTo>
                  <a:lnTo>
                    <a:pt x="2707690" y="98984"/>
                  </a:lnTo>
                  <a:lnTo>
                    <a:pt x="2732961" y="129730"/>
                  </a:lnTo>
                  <a:lnTo>
                    <a:pt x="2748619" y="162746"/>
                  </a:lnTo>
                  <a:lnTo>
                    <a:pt x="2807223" y="174811"/>
                  </a:lnTo>
                  <a:lnTo>
                    <a:pt x="2860090" y="191611"/>
                  </a:lnTo>
                  <a:lnTo>
                    <a:pt x="2907065" y="212627"/>
                  </a:lnTo>
                  <a:lnTo>
                    <a:pt x="2947220" y="237277"/>
                  </a:lnTo>
                  <a:lnTo>
                    <a:pt x="2980087" y="265039"/>
                  </a:lnTo>
                  <a:lnTo>
                    <a:pt x="3005203" y="295331"/>
                  </a:lnTo>
                  <a:lnTo>
                    <a:pt x="3030008" y="361299"/>
                  </a:lnTo>
                  <a:lnTo>
                    <a:pt x="3028613" y="395872"/>
                  </a:lnTo>
                  <a:lnTo>
                    <a:pt x="3013420" y="438099"/>
                  </a:lnTo>
                  <a:lnTo>
                    <a:pt x="2999622" y="459505"/>
                  </a:lnTo>
                  <a:lnTo>
                    <a:pt x="3036210" y="490835"/>
                  </a:lnTo>
                  <a:lnTo>
                    <a:pt x="3064426" y="523851"/>
                  </a:lnTo>
                  <a:lnTo>
                    <a:pt x="3084426" y="558165"/>
                  </a:lnTo>
                  <a:lnTo>
                    <a:pt x="3096364" y="593322"/>
                  </a:lnTo>
                  <a:lnTo>
                    <a:pt x="3100084" y="628738"/>
                  </a:lnTo>
                  <a:lnTo>
                    <a:pt x="3096053" y="664090"/>
                  </a:lnTo>
                  <a:lnTo>
                    <a:pt x="3064271" y="732523"/>
                  </a:lnTo>
                  <a:lnTo>
                    <a:pt x="3036985" y="764696"/>
                  </a:lnTo>
                  <a:lnTo>
                    <a:pt x="3002102" y="794923"/>
                  </a:lnTo>
                  <a:lnTo>
                    <a:pt x="2959932" y="822750"/>
                  </a:lnTo>
                  <a:lnTo>
                    <a:pt x="2910321" y="847659"/>
                  </a:lnTo>
                  <a:lnTo>
                    <a:pt x="2869082" y="863810"/>
                  </a:lnTo>
                  <a:lnTo>
                    <a:pt x="2825517" y="877367"/>
                  </a:lnTo>
                  <a:lnTo>
                    <a:pt x="2779782" y="888394"/>
                  </a:lnTo>
                  <a:lnTo>
                    <a:pt x="2732186" y="896632"/>
                  </a:lnTo>
                  <a:lnTo>
                    <a:pt x="2683195" y="902145"/>
                  </a:lnTo>
                  <a:lnTo>
                    <a:pt x="2678233" y="936978"/>
                  </a:lnTo>
                  <a:lnTo>
                    <a:pt x="2643195" y="1001519"/>
                  </a:lnTo>
                  <a:lnTo>
                    <a:pt x="2614514" y="1030200"/>
                  </a:lnTo>
                  <a:lnTo>
                    <a:pt x="2579321" y="1056590"/>
                  </a:lnTo>
                  <a:lnTo>
                    <a:pt x="2538082" y="1079682"/>
                  </a:lnTo>
                  <a:lnTo>
                    <a:pt x="2491571" y="1099401"/>
                  </a:lnTo>
                  <a:lnTo>
                    <a:pt x="2440254" y="1115228"/>
                  </a:lnTo>
                  <a:lnTo>
                    <a:pt x="2385062" y="1126903"/>
                  </a:lnTo>
                  <a:lnTo>
                    <a:pt x="2326458" y="1134039"/>
                  </a:lnTo>
                  <a:lnTo>
                    <a:pt x="2265065" y="1136309"/>
                  </a:lnTo>
                  <a:lnTo>
                    <a:pt x="2208167" y="1133844"/>
                  </a:lnTo>
                  <a:lnTo>
                    <a:pt x="2152664" y="1126968"/>
                  </a:lnTo>
                  <a:lnTo>
                    <a:pt x="2099332" y="1115812"/>
                  </a:lnTo>
                  <a:lnTo>
                    <a:pt x="2048790" y="1100503"/>
                  </a:lnTo>
                  <a:lnTo>
                    <a:pt x="2029410" y="1130860"/>
                  </a:lnTo>
                  <a:lnTo>
                    <a:pt x="1974528" y="1185152"/>
                  </a:lnTo>
                  <a:lnTo>
                    <a:pt x="1940111" y="1208828"/>
                  </a:lnTo>
                  <a:lnTo>
                    <a:pt x="1901506" y="1229974"/>
                  </a:lnTo>
                  <a:lnTo>
                    <a:pt x="1859337" y="1248526"/>
                  </a:lnTo>
                  <a:lnTo>
                    <a:pt x="1814067" y="1264288"/>
                  </a:lnTo>
                  <a:lnTo>
                    <a:pt x="1765851" y="1277131"/>
                  </a:lnTo>
                  <a:lnTo>
                    <a:pt x="1715620" y="1286861"/>
                  </a:lnTo>
                  <a:lnTo>
                    <a:pt x="1663373" y="1293477"/>
                  </a:lnTo>
                  <a:lnTo>
                    <a:pt x="1609730" y="1296721"/>
                  </a:lnTo>
                  <a:lnTo>
                    <a:pt x="1555313" y="1296721"/>
                  </a:lnTo>
                  <a:lnTo>
                    <a:pt x="1500276" y="1292699"/>
                  </a:lnTo>
                  <a:lnTo>
                    <a:pt x="1445393" y="1285175"/>
                  </a:lnTo>
                  <a:lnTo>
                    <a:pt x="1392991" y="1274212"/>
                  </a:lnTo>
                  <a:lnTo>
                    <a:pt x="1343535" y="1259942"/>
                  </a:lnTo>
                  <a:lnTo>
                    <a:pt x="1297490" y="1242688"/>
                  </a:lnTo>
                  <a:lnTo>
                    <a:pt x="1255010" y="1222450"/>
                  </a:lnTo>
                  <a:lnTo>
                    <a:pt x="1216871" y="1199553"/>
                  </a:lnTo>
                  <a:lnTo>
                    <a:pt x="1183229" y="1174190"/>
                  </a:lnTo>
                  <a:lnTo>
                    <a:pt x="1133307" y="1189434"/>
                  </a:lnTo>
                  <a:lnTo>
                    <a:pt x="1081835" y="1201499"/>
                  </a:lnTo>
                  <a:lnTo>
                    <a:pt x="1029434" y="1210450"/>
                  </a:lnTo>
                  <a:lnTo>
                    <a:pt x="976256" y="1216288"/>
                  </a:lnTo>
                  <a:lnTo>
                    <a:pt x="922769" y="1219142"/>
                  </a:lnTo>
                  <a:lnTo>
                    <a:pt x="869437" y="1219142"/>
                  </a:lnTo>
                  <a:lnTo>
                    <a:pt x="816415" y="1215899"/>
                  </a:lnTo>
                  <a:lnTo>
                    <a:pt x="764478" y="1209996"/>
                  </a:lnTo>
                  <a:lnTo>
                    <a:pt x="713626" y="1201239"/>
                  </a:lnTo>
                  <a:lnTo>
                    <a:pt x="664326" y="1189758"/>
                  </a:lnTo>
                  <a:lnTo>
                    <a:pt x="617039" y="1175552"/>
                  </a:lnTo>
                  <a:lnTo>
                    <a:pt x="572080" y="1158687"/>
                  </a:lnTo>
                  <a:lnTo>
                    <a:pt x="530065" y="1139293"/>
                  </a:lnTo>
                  <a:lnTo>
                    <a:pt x="490996" y="1117303"/>
                  </a:lnTo>
                  <a:lnTo>
                    <a:pt x="455493" y="1092849"/>
                  </a:lnTo>
                  <a:lnTo>
                    <a:pt x="423866" y="1065930"/>
                  </a:lnTo>
                  <a:lnTo>
                    <a:pt x="419990" y="1062168"/>
                  </a:lnTo>
                  <a:lnTo>
                    <a:pt x="417975" y="1060222"/>
                  </a:lnTo>
                  <a:lnTo>
                    <a:pt x="361697" y="1061130"/>
                  </a:lnTo>
                  <a:lnTo>
                    <a:pt x="307434" y="1056460"/>
                  </a:lnTo>
                  <a:lnTo>
                    <a:pt x="256428" y="1046600"/>
                  </a:lnTo>
                  <a:lnTo>
                    <a:pt x="209452" y="1032070"/>
                  </a:lnTo>
                  <a:lnTo>
                    <a:pt x="167593" y="1013324"/>
                  </a:lnTo>
                  <a:lnTo>
                    <a:pt x="131934" y="990686"/>
                  </a:lnTo>
                  <a:lnTo>
                    <a:pt x="103253" y="964740"/>
                  </a:lnTo>
                  <a:lnTo>
                    <a:pt x="71006" y="904416"/>
                  </a:lnTo>
                  <a:lnTo>
                    <a:pt x="70541" y="865691"/>
                  </a:lnTo>
                  <a:lnTo>
                    <a:pt x="84649" y="828199"/>
                  </a:lnTo>
                  <a:lnTo>
                    <a:pt x="112555" y="793302"/>
                  </a:lnTo>
                  <a:lnTo>
                    <a:pt x="153329" y="762296"/>
                  </a:lnTo>
                  <a:lnTo>
                    <a:pt x="102478" y="741020"/>
                  </a:lnTo>
                  <a:lnTo>
                    <a:pt x="61083" y="715139"/>
                  </a:lnTo>
                  <a:lnTo>
                    <a:pt x="29921" y="685560"/>
                  </a:lnTo>
                  <a:lnTo>
                    <a:pt x="9457" y="653452"/>
                  </a:lnTo>
                  <a:lnTo>
                    <a:pt x="0" y="619592"/>
                  </a:lnTo>
                  <a:lnTo>
                    <a:pt x="1860" y="585149"/>
                  </a:lnTo>
                  <a:lnTo>
                    <a:pt x="42014" y="518078"/>
                  </a:lnTo>
                  <a:lnTo>
                    <a:pt x="76432" y="490770"/>
                  </a:lnTo>
                  <a:lnTo>
                    <a:pt x="118601" y="467873"/>
                  </a:lnTo>
                  <a:lnTo>
                    <a:pt x="167283" y="449970"/>
                  </a:lnTo>
                  <a:lnTo>
                    <a:pt x="221080" y="437451"/>
                  </a:lnTo>
                  <a:lnTo>
                    <a:pt x="278908" y="430834"/>
                  </a:lnTo>
                  <a:lnTo>
                    <a:pt x="281388" y="426748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1" name="object 3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q/GtV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9RwAAPcUAAAiHgAAxRYAAAAAAAA="/>
                </a:ext>
              </a:extLst>
            </p:cNvPicPr>
            <p:nvPr/>
          </p:nvPicPr>
          <p:blipFill>
            <a:blip xmlns:r="http://schemas.openxmlformats.org/officeDocument/2006/relationships" r:embed="rId17"/>
            <a:stretch>
              <a:fillRect/>
            </a:stretch>
          </p:blipFill>
          <p:spPr>
            <a:xfrm>
              <a:off x="4707255" y="3408045"/>
              <a:ext cx="191135" cy="2933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0" name="object 3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J1zXko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jFgAAxwsAAF4oAADdFAAAAAAAAA=="/>
                </a:ext>
              </a:extLst>
            </p:cNvSpPr>
            <p:nvPr/>
          </p:nvSpPr>
          <p:spPr>
            <a:xfrm>
              <a:off x="3720465" y="1914525"/>
              <a:ext cx="2841625" cy="1477010"/>
            </a:xfrm>
            <a:custGeom>
              <a:avLst/>
              <a:gdLst/>
              <a:ahLst/>
              <a:cxnLst/>
              <a:rect l="0" t="0" r="2841625" b="1477010"/>
              <a:pathLst>
                <a:path w="2841625" h="1477010">
                  <a:moveTo>
                    <a:pt x="140944" y="403667"/>
                  </a:moveTo>
                  <a:lnTo>
                    <a:pt x="135687" y="393254"/>
                  </a:lnTo>
                  <a:lnTo>
                    <a:pt x="131283" y="382693"/>
                  </a:lnTo>
                  <a:lnTo>
                    <a:pt x="127588" y="371985"/>
                  </a:lnTo>
                  <a:lnTo>
                    <a:pt x="124605" y="361129"/>
                  </a:lnTo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36" name="object 36"/>
          <p:cNvSpPr>
            <a:spLocks noGrp="1" noChangeArrowheads="1"/>
            <a:extLst>
              <a:ext uri="smNativeData">
                <pr:smNativeData xmlns:pr="smNativeData" val="SMDATA_12_2XQYZxMAAAAlAAAAZAAAAA0AAAAAAAAAABU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Sx2IU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UGQAAtgwAAHkkAACAEgAAEAAAAA=="/>
              </a:ext>
            </a:extLst>
          </p:cNvSpPr>
          <p:nvPr>
            <p:ph type="title"/>
          </p:nvPr>
        </p:nvSpPr>
        <p:spPr>
          <a:xfrm>
            <a:off x="4076700" y="2066290"/>
            <a:ext cx="1852295" cy="9410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3335" rIns="0" bIns="0" numCol="1" anchor="t">
            <a:prstTxWarp prst="textNoShape">
              <a:avLst/>
            </a:prstTxWarp>
          </a:bodyPr>
          <a:lstStyle/>
          <a:p>
            <a:pPr marL="12700" marR="5080" indent="0" algn="ctr" defTabSz="91440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  <a:r>
              <a:rPr sz="2000">
                <a:solidFill>
                  <a:srgbClr val="008000"/>
                </a:solidFill>
                <a:latin typeface="Arial" pitchFamily="2" charset="-52"/>
                <a:ea typeface="Trebuchet MS" pitchFamily="2" charset="-52"/>
                <a:cs typeface="Trebuchet MS" pitchFamily="2" charset="-52"/>
              </a:rPr>
              <a:t>Нельзя</a:t>
            </a:r>
            <a:r>
              <a:rPr sz="2000" spc="-2">
                <a:solidFill>
                  <a:srgbClr val="008000"/>
                </a:solidFill>
                <a:latin typeface="Arial" pitchFamily="2" charset="-52"/>
                <a:ea typeface="Trebuchet MS" pitchFamily="2" charset="-52"/>
                <a:cs typeface="Trebuchet MS" pitchFamily="2" charset="-52"/>
              </a:rPr>
              <a:t> </a:t>
            </a:r>
            <a:r>
              <a:rPr sz="2000">
                <a:solidFill>
                  <a:srgbClr val="008000"/>
                </a:solidFill>
                <a:latin typeface="Arial" pitchFamily="2" charset="-52"/>
                <a:ea typeface="Trebuchet MS" pitchFamily="2" charset="-52"/>
                <a:cs typeface="Trebuchet MS" pitchFamily="2" charset="-52"/>
              </a:rPr>
              <a:t>терять библиотечны е книги!</a:t>
            </a:r>
            <a:endParaRPr sz="2000">
              <a:latin typeface="Arial" pitchFamily="2" charset="-52"/>
              <a:ea typeface="Trebuchet MS" pitchFamily="2" charset="-52"/>
              <a:cs typeface="Trebuchet MS" pitchFamily="2" charset="-52"/>
            </a:endParaRPr>
          </a:p>
        </p:txBody>
      </p:sp>
      <p:grpSp>
        <p:nvGrpSpPr>
          <p:cNvPr id="37" name="object 37"/>
          <p:cNvGrpSpPr>
            <a:extLst>
              <a:ext uri="smNativeData">
                <pr:smNativeData xmlns:pr="smNativeData" val="SMDATA_6_2XQYZxMAAAAlAAAAAQAAAA8BAAAAkAAAAEgAAACQAAAASAAAAAAAAAAAAAAAAAAAABcAAAAUAAAAAAAAAAAAAAD/fwAA/38AAAAAAAAJAAAABAAAAEFBQUIMAAAAEAAAAAAAAAAAAAAAAAAAAAAAAAAfAAAAVAAAAAAAAAAAAAAAAAAAAAAAAAAAAAAAAAAAAAAAAAAAAAAAAAAAAAAAAAAAAAAAAAAAAAAAAAAAAAAAAAAAAAAAAAAAAAAAAAAAAAAAAAAAAAAAAAAAACEAAAAYAAAAFAAAAJ8hAACUEAAA1DYAAK8ZAAAQAAAA"/>
              </a:ext>
            </a:extLst>
          </p:cNvGrpSpPr>
          <p:nvPr/>
        </p:nvGrpSpPr>
        <p:grpSpPr>
          <a:xfrm>
            <a:off x="5465445" y="2694940"/>
            <a:ext cx="3447415" cy="1480185"/>
            <a:chOff x="5465445" y="2694940"/>
            <a:chExt cx="3447415" cy="1480185"/>
          </a:xfrm>
        </p:grpSpPr>
        <p:pic>
          <p:nvPicPr>
            <p:cNvPr id="44" name="object 3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p/GP9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4CQAALIQAAC1NgAAkBkAAAAAAAA="/>
                </a:ext>
              </a:extLst>
            </p:cNvPicPr>
            <p:nvPr/>
          </p:nvPicPr>
          <p:blipFill>
            <a:blip xmlns:r="http://schemas.openxmlformats.org/officeDocument/2006/relationships" r:embed="rId18"/>
            <a:stretch>
              <a:fillRect/>
            </a:stretch>
          </p:blipFill>
          <p:spPr>
            <a:xfrm>
              <a:off x="5994400" y="2713990"/>
              <a:ext cx="2898775" cy="144145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3" name="object 3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CLFVx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SEAAEUYAAA7IgAAxBgAAAAAAAA="/>
                </a:ext>
              </a:extLst>
            </p:cNvPicPr>
            <p:nvPr/>
          </p:nvPicPr>
          <p:blipFill>
            <a:blip xmlns:r="http://schemas.openxmlformats.org/officeDocument/2006/relationships" r:embed="rId19"/>
            <a:stretch>
              <a:fillRect/>
            </a:stretch>
          </p:blipFill>
          <p:spPr>
            <a:xfrm>
              <a:off x="5484495" y="3945255"/>
              <a:ext cx="80010" cy="8064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2" name="object 4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Widx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EiMAAJgXAAAOJAAAlBgAAAAAAAA="/>
                </a:ext>
              </a:extLst>
            </p:cNvPicPr>
            <p:nvPr/>
          </p:nvPicPr>
          <p:blipFill>
            <a:blip xmlns:r="http://schemas.openxmlformats.org/officeDocument/2006/relationships" r:embed="rId20"/>
            <a:stretch>
              <a:fillRect/>
            </a:stretch>
          </p:blipFill>
          <p:spPr>
            <a:xfrm>
              <a:off x="5701030" y="3835400"/>
              <a:ext cx="160020" cy="1600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41" name="object 4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LIs4+8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BNJgAAshAAALU2AACRGQAAAAAAAA=="/>
                </a:ext>
              </a:extLst>
            </p:cNvSpPr>
            <p:nvPr/>
          </p:nvSpPr>
          <p:spPr>
            <a:xfrm>
              <a:off x="6226175" y="2713990"/>
              <a:ext cx="2667000" cy="1442085"/>
            </a:xfrm>
            <a:custGeom>
              <a:avLst/>
              <a:gdLst/>
              <a:ahLst/>
              <a:cxnLst/>
              <a:rect l="0" t="0" r="2667000" b="1442085"/>
              <a:pathLst>
                <a:path w="2667000" h="1442085">
                  <a:moveTo>
                    <a:pt x="242164" y="474518"/>
                  </a:moveTo>
                  <a:lnTo>
                    <a:pt x="238296" y="432912"/>
                  </a:lnTo>
                  <a:lnTo>
                    <a:pt x="242030" y="392247"/>
                  </a:lnTo>
                  <a:lnTo>
                    <a:pt x="252698" y="352950"/>
                  </a:lnTo>
                  <a:lnTo>
                    <a:pt x="270167" y="315455"/>
                  </a:lnTo>
                  <a:lnTo>
                    <a:pt x="293770" y="280197"/>
                  </a:lnTo>
                  <a:lnTo>
                    <a:pt x="323240" y="247533"/>
                  </a:lnTo>
                  <a:lnTo>
                    <a:pt x="358178" y="217826"/>
                  </a:lnTo>
                  <a:lnTo>
                    <a:pt x="398050" y="191653"/>
                  </a:lnTo>
                  <a:lnTo>
                    <a:pt x="442455" y="169228"/>
                  </a:lnTo>
                  <a:lnTo>
                    <a:pt x="490995" y="151130"/>
                  </a:lnTo>
                  <a:lnTo>
                    <a:pt x="543135" y="137647"/>
                  </a:lnTo>
                  <a:lnTo>
                    <a:pt x="598608" y="129282"/>
                  </a:lnTo>
                  <a:lnTo>
                    <a:pt x="654082" y="126470"/>
                  </a:lnTo>
                  <a:lnTo>
                    <a:pt x="709155" y="129138"/>
                  </a:lnTo>
                  <a:lnTo>
                    <a:pt x="763295" y="137070"/>
                  </a:lnTo>
                  <a:lnTo>
                    <a:pt x="815435" y="150265"/>
                  </a:lnTo>
                  <a:lnTo>
                    <a:pt x="865175" y="168579"/>
                  </a:lnTo>
                  <a:lnTo>
                    <a:pt x="894112" y="135339"/>
                  </a:lnTo>
                  <a:lnTo>
                    <a:pt x="928783" y="106642"/>
                  </a:lnTo>
                  <a:lnTo>
                    <a:pt x="968521" y="82847"/>
                  </a:lnTo>
                  <a:lnTo>
                    <a:pt x="1012393" y="64028"/>
                  </a:lnTo>
                  <a:lnTo>
                    <a:pt x="1059466" y="50472"/>
                  </a:lnTo>
                  <a:lnTo>
                    <a:pt x="1108672" y="42325"/>
                  </a:lnTo>
                  <a:lnTo>
                    <a:pt x="1159212" y="39801"/>
                  </a:lnTo>
                  <a:lnTo>
                    <a:pt x="1210285" y="43118"/>
                  </a:lnTo>
                  <a:lnTo>
                    <a:pt x="1260824" y="52491"/>
                  </a:lnTo>
                  <a:lnTo>
                    <a:pt x="1310030" y="68066"/>
                  </a:lnTo>
                  <a:lnTo>
                    <a:pt x="1350169" y="86813"/>
                  </a:lnTo>
                  <a:lnTo>
                    <a:pt x="1386440" y="109526"/>
                  </a:lnTo>
                  <a:lnTo>
                    <a:pt x="1415510" y="75493"/>
                  </a:lnTo>
                  <a:lnTo>
                    <a:pt x="1452048" y="47372"/>
                  </a:lnTo>
                  <a:lnTo>
                    <a:pt x="1494720" y="25380"/>
                  </a:lnTo>
                  <a:lnTo>
                    <a:pt x="1541926" y="9878"/>
                  </a:lnTo>
                  <a:lnTo>
                    <a:pt x="1592199" y="1297"/>
                  </a:lnTo>
                  <a:lnTo>
                    <a:pt x="1644206" y="0"/>
                  </a:lnTo>
                  <a:lnTo>
                    <a:pt x="1696345" y="6200"/>
                  </a:lnTo>
                  <a:lnTo>
                    <a:pt x="1747418" y="20477"/>
                  </a:lnTo>
                  <a:lnTo>
                    <a:pt x="1798758" y="45137"/>
                  </a:lnTo>
                  <a:lnTo>
                    <a:pt x="1841297" y="77728"/>
                  </a:lnTo>
                  <a:lnTo>
                    <a:pt x="1879835" y="49896"/>
                  </a:lnTo>
                  <a:lnTo>
                    <a:pt x="1923174" y="28048"/>
                  </a:lnTo>
                  <a:lnTo>
                    <a:pt x="1970246" y="12474"/>
                  </a:lnTo>
                  <a:lnTo>
                    <a:pt x="2019852" y="3028"/>
                  </a:lnTo>
                  <a:lnTo>
                    <a:pt x="2070659" y="0"/>
                  </a:lnTo>
                  <a:lnTo>
                    <a:pt x="2121599" y="3244"/>
                  </a:lnTo>
                  <a:lnTo>
                    <a:pt x="2171605" y="12978"/>
                  </a:lnTo>
                  <a:lnTo>
                    <a:pt x="2219211" y="29274"/>
                  </a:lnTo>
                  <a:lnTo>
                    <a:pt x="2263350" y="52059"/>
                  </a:lnTo>
                  <a:lnTo>
                    <a:pt x="2299887" y="79170"/>
                  </a:lnTo>
                  <a:lnTo>
                    <a:pt x="2329224" y="110103"/>
                  </a:lnTo>
                  <a:lnTo>
                    <a:pt x="2351094" y="144280"/>
                  </a:lnTo>
                  <a:lnTo>
                    <a:pt x="2364562" y="180981"/>
                  </a:lnTo>
                  <a:lnTo>
                    <a:pt x="2414835" y="194393"/>
                  </a:lnTo>
                  <a:lnTo>
                    <a:pt x="2460441" y="213140"/>
                  </a:lnTo>
                  <a:lnTo>
                    <a:pt x="2500713" y="236500"/>
                  </a:lnTo>
                  <a:lnTo>
                    <a:pt x="2535250" y="263901"/>
                  </a:lnTo>
                  <a:lnTo>
                    <a:pt x="2563520" y="294690"/>
                  </a:lnTo>
                  <a:lnTo>
                    <a:pt x="2585256" y="328361"/>
                  </a:lnTo>
                  <a:lnTo>
                    <a:pt x="2599658" y="364270"/>
                  </a:lnTo>
                  <a:lnTo>
                    <a:pt x="2606592" y="401692"/>
                  </a:lnTo>
                  <a:lnTo>
                    <a:pt x="2605259" y="440124"/>
                  </a:lnTo>
                  <a:lnTo>
                    <a:pt x="2595524" y="478916"/>
                  </a:lnTo>
                  <a:lnTo>
                    <a:pt x="2580323" y="510786"/>
                  </a:lnTo>
                  <a:lnTo>
                    <a:pt x="2611926" y="545684"/>
                  </a:lnTo>
                  <a:lnTo>
                    <a:pt x="2636196" y="582458"/>
                  </a:lnTo>
                  <a:lnTo>
                    <a:pt x="2653398" y="620601"/>
                  </a:lnTo>
                  <a:lnTo>
                    <a:pt x="2663533" y="659609"/>
                  </a:lnTo>
                  <a:lnTo>
                    <a:pt x="2666867" y="699050"/>
                  </a:lnTo>
                  <a:lnTo>
                    <a:pt x="2663266" y="738347"/>
                  </a:lnTo>
                  <a:lnTo>
                    <a:pt x="2652998" y="776995"/>
                  </a:lnTo>
                  <a:lnTo>
                    <a:pt x="2636063" y="814417"/>
                  </a:lnTo>
                  <a:lnTo>
                    <a:pt x="2612460" y="850252"/>
                  </a:lnTo>
                  <a:lnTo>
                    <a:pt x="2582456" y="883853"/>
                  </a:lnTo>
                  <a:lnTo>
                    <a:pt x="2546185" y="914714"/>
                  </a:lnTo>
                  <a:lnTo>
                    <a:pt x="2503513" y="942330"/>
                  </a:lnTo>
                  <a:lnTo>
                    <a:pt x="2458974" y="964322"/>
                  </a:lnTo>
                  <a:lnTo>
                    <a:pt x="2411235" y="981915"/>
                  </a:lnTo>
                  <a:lnTo>
                    <a:pt x="2360695" y="994822"/>
                  </a:lnTo>
                  <a:lnTo>
                    <a:pt x="2308155" y="1002970"/>
                  </a:lnTo>
                  <a:lnTo>
                    <a:pt x="2303888" y="1041690"/>
                  </a:lnTo>
                  <a:lnTo>
                    <a:pt x="2292287" y="1078607"/>
                  </a:lnTo>
                  <a:lnTo>
                    <a:pt x="2273751" y="1113361"/>
                  </a:lnTo>
                  <a:lnTo>
                    <a:pt x="2249081" y="1145520"/>
                  </a:lnTo>
                  <a:lnTo>
                    <a:pt x="2218811" y="1174578"/>
                  </a:lnTo>
                  <a:lnTo>
                    <a:pt x="2183340" y="1200247"/>
                  </a:lnTo>
                  <a:lnTo>
                    <a:pt x="2143335" y="1222167"/>
                  </a:lnTo>
                  <a:lnTo>
                    <a:pt x="2099329" y="1239760"/>
                  </a:lnTo>
                  <a:lnTo>
                    <a:pt x="2051723" y="1252739"/>
                  </a:lnTo>
                  <a:lnTo>
                    <a:pt x="2001450" y="1260742"/>
                  </a:lnTo>
                  <a:lnTo>
                    <a:pt x="1948644" y="1263266"/>
                  </a:lnTo>
                  <a:lnTo>
                    <a:pt x="1899571" y="1260526"/>
                  </a:lnTo>
                  <a:lnTo>
                    <a:pt x="1851831" y="1252883"/>
                  </a:lnTo>
                  <a:lnTo>
                    <a:pt x="1805959" y="1240553"/>
                  </a:lnTo>
                  <a:lnTo>
                    <a:pt x="1762620" y="1223537"/>
                  </a:lnTo>
                  <a:lnTo>
                    <a:pt x="1744351" y="1259733"/>
                  </a:lnTo>
                  <a:lnTo>
                    <a:pt x="1720748" y="1293261"/>
                  </a:lnTo>
                  <a:lnTo>
                    <a:pt x="1692212" y="1323906"/>
                  </a:lnTo>
                  <a:lnTo>
                    <a:pt x="1659141" y="1351449"/>
                  </a:lnTo>
                  <a:lnTo>
                    <a:pt x="1622203" y="1375749"/>
                  </a:lnTo>
                  <a:lnTo>
                    <a:pt x="1581931" y="1396515"/>
                  </a:lnTo>
                  <a:lnTo>
                    <a:pt x="1538592" y="1413675"/>
                  </a:lnTo>
                  <a:lnTo>
                    <a:pt x="1492720" y="1426943"/>
                  </a:lnTo>
                  <a:lnTo>
                    <a:pt x="1444847" y="1436172"/>
                  </a:lnTo>
                  <a:lnTo>
                    <a:pt x="1395508" y="1441147"/>
                  </a:lnTo>
                  <a:lnTo>
                    <a:pt x="1345235" y="1441724"/>
                  </a:lnTo>
                  <a:lnTo>
                    <a:pt x="1294295" y="1437614"/>
                  </a:lnTo>
                  <a:lnTo>
                    <a:pt x="1243489" y="1428745"/>
                  </a:lnTo>
                  <a:lnTo>
                    <a:pt x="1189615" y="1413675"/>
                  </a:lnTo>
                  <a:lnTo>
                    <a:pt x="1139609" y="1393414"/>
                  </a:lnTo>
                  <a:lnTo>
                    <a:pt x="1093870" y="1368394"/>
                  </a:lnTo>
                  <a:lnTo>
                    <a:pt x="1053065" y="1338903"/>
                  </a:lnTo>
                  <a:lnTo>
                    <a:pt x="1017861" y="1305303"/>
                  </a:lnTo>
                  <a:lnTo>
                    <a:pt x="971988" y="1323329"/>
                  </a:lnTo>
                  <a:lnTo>
                    <a:pt x="924649" y="1337245"/>
                  </a:lnTo>
                  <a:lnTo>
                    <a:pt x="876376" y="1347267"/>
                  </a:lnTo>
                  <a:lnTo>
                    <a:pt x="827570" y="1353324"/>
                  </a:lnTo>
                  <a:lnTo>
                    <a:pt x="778497" y="1355632"/>
                  </a:lnTo>
                  <a:lnTo>
                    <a:pt x="729558" y="1354189"/>
                  </a:lnTo>
                  <a:lnTo>
                    <a:pt x="681285" y="1349070"/>
                  </a:lnTo>
                  <a:lnTo>
                    <a:pt x="634079" y="1340345"/>
                  </a:lnTo>
                  <a:lnTo>
                    <a:pt x="588207" y="1328160"/>
                  </a:lnTo>
                  <a:lnTo>
                    <a:pt x="544068" y="1312441"/>
                  </a:lnTo>
                  <a:lnTo>
                    <a:pt x="502196" y="1293406"/>
                  </a:lnTo>
                  <a:lnTo>
                    <a:pt x="462991" y="1271125"/>
                  </a:lnTo>
                  <a:lnTo>
                    <a:pt x="426587" y="1245528"/>
                  </a:lnTo>
                  <a:lnTo>
                    <a:pt x="393649" y="1216831"/>
                  </a:lnTo>
                  <a:lnTo>
                    <a:pt x="364579" y="1185033"/>
                  </a:lnTo>
                  <a:lnTo>
                    <a:pt x="361245" y="1180707"/>
                  </a:lnTo>
                  <a:lnTo>
                    <a:pt x="359645" y="1178688"/>
                  </a:lnTo>
                  <a:lnTo>
                    <a:pt x="305105" y="1179337"/>
                  </a:lnTo>
                  <a:lnTo>
                    <a:pt x="253232" y="1172270"/>
                  </a:lnTo>
                  <a:lnTo>
                    <a:pt x="204959" y="1158066"/>
                  </a:lnTo>
                  <a:lnTo>
                    <a:pt x="161620" y="1137516"/>
                  </a:lnTo>
                  <a:lnTo>
                    <a:pt x="124282" y="1111270"/>
                  </a:lnTo>
                  <a:lnTo>
                    <a:pt x="94412" y="1080121"/>
                  </a:lnTo>
                  <a:lnTo>
                    <a:pt x="72942" y="1044574"/>
                  </a:lnTo>
                  <a:lnTo>
                    <a:pt x="61208" y="1005493"/>
                  </a:lnTo>
                  <a:lnTo>
                    <a:pt x="61208" y="962447"/>
                  </a:lnTo>
                  <a:lnTo>
                    <a:pt x="72809" y="920843"/>
                  </a:lnTo>
                  <a:lnTo>
                    <a:pt x="96812" y="882051"/>
                  </a:lnTo>
                  <a:lnTo>
                    <a:pt x="131883" y="847585"/>
                  </a:lnTo>
                  <a:lnTo>
                    <a:pt x="88144" y="823935"/>
                  </a:lnTo>
                  <a:lnTo>
                    <a:pt x="52540" y="795165"/>
                  </a:lnTo>
                  <a:lnTo>
                    <a:pt x="25870" y="762286"/>
                  </a:lnTo>
                  <a:lnTo>
                    <a:pt x="8134" y="726594"/>
                  </a:lnTo>
                  <a:lnTo>
                    <a:pt x="0" y="688956"/>
                  </a:lnTo>
                  <a:lnTo>
                    <a:pt x="1600" y="650668"/>
                  </a:lnTo>
                  <a:lnTo>
                    <a:pt x="13602" y="612669"/>
                  </a:lnTo>
                  <a:lnTo>
                    <a:pt x="36138" y="576112"/>
                  </a:lnTo>
                  <a:lnTo>
                    <a:pt x="65742" y="545684"/>
                  </a:lnTo>
                  <a:lnTo>
                    <a:pt x="102013" y="520232"/>
                  </a:lnTo>
                  <a:lnTo>
                    <a:pt x="143885" y="500259"/>
                  </a:lnTo>
                  <a:lnTo>
                    <a:pt x="190157" y="486343"/>
                  </a:lnTo>
                  <a:lnTo>
                    <a:pt x="239897" y="478916"/>
                  </a:lnTo>
                  <a:lnTo>
                    <a:pt x="242164" y="474518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40" name="object 4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baq8g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nyEAACcYAABZIgAA4RgAAAAAAAA="/>
                </a:ext>
              </a:extLst>
            </p:cNvPicPr>
            <p:nvPr/>
          </p:nvPicPr>
          <p:blipFill>
            <a:blip xmlns:r="http://schemas.openxmlformats.org/officeDocument/2006/relationships" r:embed="rId21"/>
            <a:stretch>
              <a:fillRect/>
            </a:stretch>
          </p:blipFill>
          <p:spPr>
            <a:xfrm>
              <a:off x="5465445" y="3926205"/>
              <a:ext cx="118110" cy="1181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9" name="object 4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jTqO0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8yIAAHoXAAAsJAAAshgAAAAAAAA="/>
                </a:ext>
              </a:extLst>
            </p:cNvPicPr>
            <p:nvPr/>
          </p:nvPicPr>
          <p:blipFill>
            <a:blip xmlns:r="http://schemas.openxmlformats.org/officeDocument/2006/relationships" r:embed="rId22"/>
            <a:stretch>
              <a:fillRect/>
            </a:stretch>
          </p:blipFill>
          <p:spPr>
            <a:xfrm>
              <a:off x="5681345" y="3816350"/>
              <a:ext cx="198755" cy="1981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38" name="object 4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kWfD4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gJAAAJREAACs2AACxGAAAAAAAAA=="/>
                </a:ext>
              </a:extLst>
            </p:cNvSpPr>
            <p:nvPr/>
          </p:nvSpPr>
          <p:spPr>
            <a:xfrm>
              <a:off x="5994400" y="2787015"/>
              <a:ext cx="2811145" cy="1226820"/>
            </a:xfrm>
            <a:custGeom>
              <a:avLst/>
              <a:gdLst/>
              <a:ahLst/>
              <a:cxnLst/>
              <a:rect l="0" t="0" r="2811145" b="1226820"/>
              <a:pathLst>
                <a:path w="2811145" h="1226820">
                  <a:moveTo>
                    <a:pt x="488155" y="448771"/>
                  </a:moveTo>
                  <a:lnTo>
                    <a:pt x="483657" y="437116"/>
                  </a:lnTo>
                  <a:lnTo>
                    <a:pt x="479862" y="425277"/>
                  </a:lnTo>
                  <a:lnTo>
                    <a:pt x="476629" y="413377"/>
                  </a:lnTo>
                  <a:lnTo>
                    <a:pt x="474098" y="401416"/>
                  </a:lnTo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45" name="object 45"/>
          <p:cNvGrpSpPr>
            <a:extLst>
              <a:ext uri="smNativeData">
                <pr:smNativeData xmlns:pr="smNativeData" val="SMDATA_6_2XQYZxMAAAAlAAAAAQAAAA8BAAAAkAAAAEgAAACQAAAASAAAAAAAAAAAAAAAAAAAABcAAAAUAAAAAAAAAAAAAAD/fwAA/38AAAAAAAAJAAAABAAAAADAk+sMAAAAEAAAAAAAAAAAAAAAAAAAAAAAAAAfAAAAVAAAAAAAAAAAAAAAAAAAAAAAAAAAAAAAAAAAAAAAAAAAAAAAAAAAAAAAAAAAAAAAAAAAAAAAAAAAAAAAAAAAAAAAAAAAAAAAAAAAAAAAAAAAAAAAAAAAACEAAAAYAAAAFAAAAF8jAAA4GgAAEyQAAOwaAAAQAAAA"/>
              </a:ext>
            </a:extLst>
          </p:cNvGrpSpPr>
          <p:nvPr/>
        </p:nvGrpSpPr>
        <p:grpSpPr>
          <a:xfrm>
            <a:off x="5749925" y="4262120"/>
            <a:ext cx="114300" cy="114300"/>
            <a:chOff x="5749925" y="4262120"/>
            <a:chExt cx="114300" cy="114300"/>
          </a:xfrm>
        </p:grpSpPr>
        <p:pic>
          <p:nvPicPr>
            <p:cNvPr id="47" name="object 4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J42Ri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fSMAAFYaAAD1IwAAzhoAAAAAAAA="/>
                </a:ext>
              </a:extLst>
            </p:cNvPicPr>
            <p:nvPr/>
          </p:nvPicPr>
          <p:blipFill>
            <a:blip xmlns:r="http://schemas.openxmlformats.org/officeDocument/2006/relationships" r:embed="rId23"/>
            <a:stretch>
              <a:fillRect/>
            </a:stretch>
          </p:blipFill>
          <p:spPr>
            <a:xfrm>
              <a:off x="5768975" y="4281170"/>
              <a:ext cx="76200" cy="762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6" name="object 4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qvOz2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XyMAADgaAAATJAAA7BoAAAAAAAA="/>
                </a:ext>
              </a:extLst>
            </p:cNvPicPr>
            <p:nvPr/>
          </p:nvPicPr>
          <p:blipFill>
            <a:blip xmlns:r="http://schemas.openxmlformats.org/officeDocument/2006/relationships" r:embed="rId24"/>
            <a:stretch>
              <a:fillRect/>
            </a:stretch>
          </p:blipFill>
          <p:spPr>
            <a:xfrm>
              <a:off x="5749925" y="4262120"/>
              <a:ext cx="114300" cy="1143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grpSp>
        <p:nvGrpSpPr>
          <p:cNvPr id="48" name="object 48"/>
          <p:cNvGrpSpPr>
            <a:extLst>
              <a:ext uri="smNativeData">
                <pr:smNativeData xmlns:pr="smNativeData" val="SMDATA_6_2XQYZxMAAAAlAAAAAQAAAA8BAAAAkAAAAEgAAACQAAAASAAAAAAAAAAAAAAAAAAAABcAAAAUAAAAAAAAAAAAAAD/fwAA/38AAAAAAAAJAAAABAAAAGl8mewMAAAAEAAAAAAAAAAAAAAAAAAAAAAAAAAfAAAAVAAAAAAAAAAAAAAAAAAAAAAAAAAAAAAAAAAAAAAAAAAAAAAAAAAAAAAAAAAAAAAAAAAAAAAAAAAAAAAAAAAAAAAAAAAAAAAAAAAAAAAAAAAAAAAAAAAAACEAAAAYAAAAFAAAAGgkAACEGgAARzcAAG8jAAAQAAAA"/>
              </a:ext>
            </a:extLst>
          </p:cNvGrpSpPr>
          <p:nvPr/>
        </p:nvGrpSpPr>
        <p:grpSpPr>
          <a:xfrm>
            <a:off x="5918200" y="4310380"/>
            <a:ext cx="3067685" cy="1449705"/>
            <a:chOff x="5918200" y="4310380"/>
            <a:chExt cx="3067685" cy="1449705"/>
          </a:xfrm>
        </p:grpSpPr>
        <p:pic>
          <p:nvPicPr>
            <p:cNvPr id="53" name="object 4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E6t94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3yUAAOUaAAApNwAAUCMAAAAAAAA="/>
                </a:ext>
              </a:extLst>
            </p:cNvPicPr>
            <p:nvPr/>
          </p:nvPicPr>
          <p:blipFill>
            <a:blip xmlns:r="http://schemas.openxmlformats.org/officeDocument/2006/relationships" r:embed="rId25"/>
            <a:stretch>
              <a:fillRect/>
            </a:stretch>
          </p:blipFill>
          <p:spPr>
            <a:xfrm>
              <a:off x="6156325" y="4371975"/>
              <a:ext cx="2810510" cy="13684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2" name="object 5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v0lkK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hiQAAKIaAAB2JQAAkRsAAAAAAAA="/>
                </a:ext>
              </a:extLst>
            </p:cNvPicPr>
            <p:nvPr/>
          </p:nvPicPr>
          <p:blipFill>
            <a:blip xmlns:r="http://schemas.openxmlformats.org/officeDocument/2006/relationships" r:embed="rId26"/>
            <a:stretch>
              <a:fillRect/>
            </a:stretch>
          </p:blipFill>
          <p:spPr>
            <a:xfrm>
              <a:off x="5937250" y="4329430"/>
              <a:ext cx="152400" cy="1517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51" name="object 5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VVv98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fJQAA5RoAACk3AABRIwAAAAAAAA=="/>
                </a:ext>
              </a:extLst>
            </p:cNvSpPr>
            <p:nvPr/>
          </p:nvSpPr>
          <p:spPr>
            <a:xfrm>
              <a:off x="6156325" y="4371975"/>
              <a:ext cx="2810510" cy="1369060"/>
            </a:xfrm>
            <a:custGeom>
              <a:avLst/>
              <a:gdLst/>
              <a:ahLst/>
              <a:cxnLst/>
              <a:rect l="0" t="0" r="2810510" b="1369060"/>
              <a:pathLst>
                <a:path w="2810510" h="1369060">
                  <a:moveTo>
                    <a:pt x="255054" y="450421"/>
                  </a:moveTo>
                  <a:lnTo>
                    <a:pt x="250979" y="410923"/>
                  </a:lnTo>
                  <a:lnTo>
                    <a:pt x="254913" y="372316"/>
                  </a:lnTo>
                  <a:lnTo>
                    <a:pt x="266296" y="335077"/>
                  </a:lnTo>
                  <a:lnTo>
                    <a:pt x="284705" y="299482"/>
                  </a:lnTo>
                  <a:lnTo>
                    <a:pt x="309578" y="265940"/>
                  </a:lnTo>
                  <a:lnTo>
                    <a:pt x="340634" y="234884"/>
                  </a:lnTo>
                  <a:lnTo>
                    <a:pt x="377451" y="206797"/>
                  </a:lnTo>
                  <a:lnTo>
                    <a:pt x="419469" y="181880"/>
                  </a:lnTo>
                  <a:lnTo>
                    <a:pt x="466264" y="160659"/>
                  </a:lnTo>
                  <a:lnTo>
                    <a:pt x="517415" y="143409"/>
                  </a:lnTo>
                  <a:lnTo>
                    <a:pt x="572360" y="130608"/>
                  </a:lnTo>
                  <a:lnTo>
                    <a:pt x="630819" y="122668"/>
                  </a:lnTo>
                  <a:lnTo>
                    <a:pt x="679581" y="120067"/>
                  </a:lnTo>
                  <a:lnTo>
                    <a:pt x="728063" y="121093"/>
                  </a:lnTo>
                  <a:lnTo>
                    <a:pt x="776122" y="125680"/>
                  </a:lnTo>
                  <a:lnTo>
                    <a:pt x="822917" y="133689"/>
                  </a:lnTo>
                  <a:lnTo>
                    <a:pt x="868307" y="145189"/>
                  </a:lnTo>
                  <a:lnTo>
                    <a:pt x="911870" y="159975"/>
                  </a:lnTo>
                  <a:lnTo>
                    <a:pt x="939132" y="131087"/>
                  </a:lnTo>
                  <a:lnTo>
                    <a:pt x="971734" y="105828"/>
                  </a:lnTo>
                  <a:lnTo>
                    <a:pt x="1008833" y="84266"/>
                  </a:lnTo>
                  <a:lnTo>
                    <a:pt x="1049585" y="66605"/>
                  </a:lnTo>
                  <a:lnTo>
                    <a:pt x="1093569" y="53051"/>
                  </a:lnTo>
                  <a:lnTo>
                    <a:pt x="1139802" y="43605"/>
                  </a:lnTo>
                  <a:lnTo>
                    <a:pt x="1187581" y="38539"/>
                  </a:lnTo>
                  <a:lnTo>
                    <a:pt x="1236343" y="37991"/>
                  </a:lnTo>
                  <a:lnTo>
                    <a:pt x="1285106" y="42030"/>
                  </a:lnTo>
                  <a:lnTo>
                    <a:pt x="1333446" y="50861"/>
                  </a:lnTo>
                  <a:lnTo>
                    <a:pt x="1380382" y="64620"/>
                  </a:lnTo>
                  <a:lnTo>
                    <a:pt x="1422821" y="82281"/>
                  </a:lnTo>
                  <a:lnTo>
                    <a:pt x="1460903" y="103843"/>
                  </a:lnTo>
                  <a:lnTo>
                    <a:pt x="1487884" y="74956"/>
                  </a:lnTo>
                  <a:lnTo>
                    <a:pt x="1521048" y="50313"/>
                  </a:lnTo>
                  <a:lnTo>
                    <a:pt x="1559552" y="30256"/>
                  </a:lnTo>
                  <a:lnTo>
                    <a:pt x="1602272" y="15060"/>
                  </a:lnTo>
                  <a:lnTo>
                    <a:pt x="1648083" y="4860"/>
                  </a:lnTo>
                  <a:lnTo>
                    <a:pt x="1696002" y="0"/>
                  </a:lnTo>
                  <a:lnTo>
                    <a:pt x="1744905" y="616"/>
                  </a:lnTo>
                  <a:lnTo>
                    <a:pt x="1793808" y="6982"/>
                  </a:lnTo>
                  <a:lnTo>
                    <a:pt x="1841446" y="19441"/>
                  </a:lnTo>
                  <a:lnTo>
                    <a:pt x="1895548" y="42852"/>
                  </a:lnTo>
                  <a:lnTo>
                    <a:pt x="1940376" y="73792"/>
                  </a:lnTo>
                  <a:lnTo>
                    <a:pt x="1976632" y="49697"/>
                  </a:lnTo>
                  <a:lnTo>
                    <a:pt x="2017103" y="30256"/>
                  </a:lnTo>
                  <a:lnTo>
                    <a:pt x="2060947" y="15607"/>
                  </a:lnTo>
                  <a:lnTo>
                    <a:pt x="2107320" y="5682"/>
                  </a:lnTo>
                  <a:lnTo>
                    <a:pt x="2155099" y="616"/>
                  </a:lnTo>
                  <a:lnTo>
                    <a:pt x="2203580" y="616"/>
                  </a:lnTo>
                  <a:lnTo>
                    <a:pt x="2251781" y="5202"/>
                  </a:lnTo>
                  <a:lnTo>
                    <a:pt x="2298576" y="14923"/>
                  </a:lnTo>
                  <a:lnTo>
                    <a:pt x="2343403" y="29640"/>
                  </a:lnTo>
                  <a:lnTo>
                    <a:pt x="2385139" y="49492"/>
                  </a:lnTo>
                  <a:lnTo>
                    <a:pt x="2423503" y="75161"/>
                  </a:lnTo>
                  <a:lnTo>
                    <a:pt x="2454559" y="104528"/>
                  </a:lnTo>
                  <a:lnTo>
                    <a:pt x="2477465" y="136974"/>
                  </a:lnTo>
                  <a:lnTo>
                    <a:pt x="2491658" y="171817"/>
                  </a:lnTo>
                  <a:lnTo>
                    <a:pt x="2544776" y="184549"/>
                  </a:lnTo>
                  <a:lnTo>
                    <a:pt x="2592695" y="202279"/>
                  </a:lnTo>
                  <a:lnTo>
                    <a:pt x="2635134" y="224457"/>
                  </a:lnTo>
                  <a:lnTo>
                    <a:pt x="2671530" y="250401"/>
                  </a:lnTo>
                  <a:lnTo>
                    <a:pt x="2701462" y="279699"/>
                  </a:lnTo>
                  <a:lnTo>
                    <a:pt x="2724227" y="311667"/>
                  </a:lnTo>
                  <a:lnTo>
                    <a:pt x="2746711" y="381283"/>
                  </a:lnTo>
                  <a:lnTo>
                    <a:pt x="2745447" y="417769"/>
                  </a:lnTo>
                  <a:lnTo>
                    <a:pt x="2735048" y="454665"/>
                  </a:lnTo>
                  <a:lnTo>
                    <a:pt x="2719168" y="484853"/>
                  </a:lnTo>
                  <a:lnTo>
                    <a:pt x="2752332" y="518017"/>
                  </a:lnTo>
                  <a:lnTo>
                    <a:pt x="2777908" y="552826"/>
                  </a:lnTo>
                  <a:lnTo>
                    <a:pt x="2796036" y="589038"/>
                  </a:lnTo>
                  <a:lnTo>
                    <a:pt x="2806856" y="626140"/>
                  </a:lnTo>
                  <a:lnTo>
                    <a:pt x="2810229" y="663583"/>
                  </a:lnTo>
                  <a:lnTo>
                    <a:pt x="2806575" y="700822"/>
                  </a:lnTo>
                  <a:lnTo>
                    <a:pt x="2795614" y="737513"/>
                  </a:lnTo>
                  <a:lnTo>
                    <a:pt x="2777768" y="773108"/>
                  </a:lnTo>
                  <a:lnTo>
                    <a:pt x="2753035" y="807061"/>
                  </a:lnTo>
                  <a:lnTo>
                    <a:pt x="2721417" y="838679"/>
                  </a:lnTo>
                  <a:lnTo>
                    <a:pt x="2683053" y="868189"/>
                  </a:lnTo>
                  <a:lnTo>
                    <a:pt x="2638085" y="894475"/>
                  </a:lnTo>
                  <a:lnTo>
                    <a:pt x="2591290" y="915354"/>
                  </a:lnTo>
                  <a:lnTo>
                    <a:pt x="2540842" y="931988"/>
                  </a:lnTo>
                  <a:lnTo>
                    <a:pt x="2487723" y="944309"/>
                  </a:lnTo>
                  <a:lnTo>
                    <a:pt x="2432356" y="951976"/>
                  </a:lnTo>
                  <a:lnTo>
                    <a:pt x="2427859" y="988804"/>
                  </a:lnTo>
                  <a:lnTo>
                    <a:pt x="2396100" y="1056846"/>
                  </a:lnTo>
                  <a:lnTo>
                    <a:pt x="2370103" y="1087376"/>
                  </a:lnTo>
                  <a:lnTo>
                    <a:pt x="2338204" y="1114962"/>
                  </a:lnTo>
                  <a:lnTo>
                    <a:pt x="2300824" y="1139400"/>
                  </a:lnTo>
                  <a:lnTo>
                    <a:pt x="2258526" y="1160141"/>
                  </a:lnTo>
                  <a:lnTo>
                    <a:pt x="2212152" y="1176912"/>
                  </a:lnTo>
                  <a:lnTo>
                    <a:pt x="2162125" y="1189234"/>
                  </a:lnTo>
                  <a:lnTo>
                    <a:pt x="2109007" y="1196832"/>
                  </a:lnTo>
                  <a:lnTo>
                    <a:pt x="2053359" y="1199228"/>
                  </a:lnTo>
                  <a:lnTo>
                    <a:pt x="2001786" y="1196627"/>
                  </a:lnTo>
                  <a:lnTo>
                    <a:pt x="1951478" y="1189302"/>
                  </a:lnTo>
                  <a:lnTo>
                    <a:pt x="1902996" y="1177529"/>
                  </a:lnTo>
                  <a:lnTo>
                    <a:pt x="1857326" y="1161374"/>
                  </a:lnTo>
                  <a:lnTo>
                    <a:pt x="1838074" y="1195805"/>
                  </a:lnTo>
                  <a:lnTo>
                    <a:pt x="1813201" y="1227636"/>
                  </a:lnTo>
                  <a:lnTo>
                    <a:pt x="1783128" y="1256660"/>
                  </a:lnTo>
                  <a:lnTo>
                    <a:pt x="1748418" y="1282809"/>
                  </a:lnTo>
                  <a:lnTo>
                    <a:pt x="1709493" y="1305878"/>
                  </a:lnTo>
                  <a:lnTo>
                    <a:pt x="1666913" y="1325592"/>
                  </a:lnTo>
                  <a:lnTo>
                    <a:pt x="1621243" y="1341884"/>
                  </a:lnTo>
                  <a:lnTo>
                    <a:pt x="1572902" y="1354480"/>
                  </a:lnTo>
                  <a:lnTo>
                    <a:pt x="1522594" y="1363241"/>
                  </a:lnTo>
                  <a:lnTo>
                    <a:pt x="1470599" y="1367965"/>
                  </a:lnTo>
                  <a:lnTo>
                    <a:pt x="1417481" y="1368512"/>
                  </a:lnTo>
                  <a:lnTo>
                    <a:pt x="1363941" y="1364611"/>
                  </a:lnTo>
                  <a:lnTo>
                    <a:pt x="1310260" y="1356191"/>
                  </a:lnTo>
                  <a:lnTo>
                    <a:pt x="1253628" y="1341884"/>
                  </a:lnTo>
                  <a:lnTo>
                    <a:pt x="1200931" y="1322649"/>
                  </a:lnTo>
                  <a:lnTo>
                    <a:pt x="1152731" y="1298896"/>
                  </a:lnTo>
                  <a:lnTo>
                    <a:pt x="1109730" y="1270898"/>
                  </a:lnTo>
                  <a:lnTo>
                    <a:pt x="1072772" y="1238999"/>
                  </a:lnTo>
                  <a:lnTo>
                    <a:pt x="1024290" y="1256113"/>
                  </a:lnTo>
                  <a:lnTo>
                    <a:pt x="974544" y="1269324"/>
                  </a:lnTo>
                  <a:lnTo>
                    <a:pt x="923674" y="1278839"/>
                  </a:lnTo>
                  <a:lnTo>
                    <a:pt x="872101" y="1284589"/>
                  </a:lnTo>
                  <a:lnTo>
                    <a:pt x="820388" y="1286779"/>
                  </a:lnTo>
                  <a:lnTo>
                    <a:pt x="768956" y="1285410"/>
                  </a:lnTo>
                  <a:lnTo>
                    <a:pt x="718085" y="1280550"/>
                  </a:lnTo>
                  <a:lnTo>
                    <a:pt x="668199" y="1272267"/>
                  </a:lnTo>
                  <a:lnTo>
                    <a:pt x="619858" y="1260699"/>
                  </a:lnTo>
                  <a:lnTo>
                    <a:pt x="573344" y="1245845"/>
                  </a:lnTo>
                  <a:lnTo>
                    <a:pt x="529219" y="1227773"/>
                  </a:lnTo>
                  <a:lnTo>
                    <a:pt x="487905" y="1206553"/>
                  </a:lnTo>
                  <a:lnTo>
                    <a:pt x="449682" y="1182252"/>
                  </a:lnTo>
                  <a:lnTo>
                    <a:pt x="414972" y="1155007"/>
                  </a:lnTo>
                  <a:lnTo>
                    <a:pt x="384197" y="1124820"/>
                  </a:lnTo>
                  <a:lnTo>
                    <a:pt x="382510" y="1122766"/>
                  </a:lnTo>
                  <a:lnTo>
                    <a:pt x="380684" y="1120918"/>
                  </a:lnTo>
                  <a:lnTo>
                    <a:pt x="378857" y="1118864"/>
                  </a:lnTo>
                  <a:lnTo>
                    <a:pt x="321522" y="1119480"/>
                  </a:lnTo>
                  <a:lnTo>
                    <a:pt x="266858" y="1112704"/>
                  </a:lnTo>
                  <a:lnTo>
                    <a:pt x="215988" y="1099218"/>
                  </a:lnTo>
                  <a:lnTo>
                    <a:pt x="170317" y="1079709"/>
                  </a:lnTo>
                  <a:lnTo>
                    <a:pt x="131110" y="1054861"/>
                  </a:lnTo>
                  <a:lnTo>
                    <a:pt x="99492" y="1025221"/>
                  </a:lnTo>
                  <a:lnTo>
                    <a:pt x="76867" y="991542"/>
                  </a:lnTo>
                  <a:lnTo>
                    <a:pt x="64501" y="954509"/>
                  </a:lnTo>
                  <a:lnTo>
                    <a:pt x="64080" y="913574"/>
                  </a:lnTo>
                  <a:lnTo>
                    <a:pt x="76727" y="874076"/>
                  </a:lnTo>
                  <a:lnTo>
                    <a:pt x="102022" y="837249"/>
                  </a:lnTo>
                  <a:lnTo>
                    <a:pt x="138980" y="804528"/>
                  </a:lnTo>
                  <a:lnTo>
                    <a:pt x="92887" y="782076"/>
                  </a:lnTo>
                  <a:lnTo>
                    <a:pt x="55367" y="754694"/>
                  </a:lnTo>
                  <a:lnTo>
                    <a:pt x="27262" y="723548"/>
                  </a:lnTo>
                  <a:lnTo>
                    <a:pt x="8572" y="689664"/>
                  </a:lnTo>
                  <a:lnTo>
                    <a:pt x="0" y="654000"/>
                  </a:lnTo>
                  <a:lnTo>
                    <a:pt x="1686" y="617583"/>
                  </a:lnTo>
                  <a:lnTo>
                    <a:pt x="14193" y="581508"/>
                  </a:lnTo>
                  <a:lnTo>
                    <a:pt x="38082" y="546871"/>
                  </a:lnTo>
                  <a:lnTo>
                    <a:pt x="69279" y="517984"/>
                  </a:lnTo>
                  <a:lnTo>
                    <a:pt x="107502" y="493820"/>
                  </a:lnTo>
                  <a:lnTo>
                    <a:pt x="151627" y="474858"/>
                  </a:lnTo>
                  <a:lnTo>
                    <a:pt x="200389" y="461647"/>
                  </a:lnTo>
                  <a:lnTo>
                    <a:pt x="252805" y="454665"/>
                  </a:lnTo>
                  <a:lnTo>
                    <a:pt x="255054" y="450421"/>
                  </a:lnTo>
                  <a:close/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50" name="object 5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GQRK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CQAAIQaAACUJQAArxsAAAAAAAA="/>
                </a:ext>
              </a:extLst>
            </p:cNvPicPr>
            <p:nvPr/>
          </p:nvPicPr>
          <p:blipFill>
            <a:blip xmlns:r="http://schemas.openxmlformats.org/officeDocument/2006/relationships" r:embed="rId27"/>
            <a:stretch>
              <a:fillRect/>
            </a:stretch>
          </p:blipFill>
          <p:spPr>
            <a:xfrm>
              <a:off x="5918200" y="4310380"/>
              <a:ext cx="190500" cy="1898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49" name="object 5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m5We4MAAAAEAAAAAAAAAAAAAAAAAAAAAAAAAAeAAAAaAAAAAAAAAAAAAAAAAAAAAAAAAAAAAAAECcAABAnAAAAAAAAAAAAAAAAAAAAAAAAAAAAAAAAAAAAAAAAAAAAABQAAAAAAAAAwMD/AAAAAABkAAAAMgAAAAAAAABkAAAAAAAAAH9/fwAKAAAAHwAAAFQAAAAAAAAFAAAAAQAAAAAAAAAAAAAAAAAAAAAAAAAAAAAAAAAAAAAAAAAAM5lmAH9/fwAAAAADzMzMAMDA/wB/f38AAAAAAAAAAAAAAAAAAAAAAAAAAAAhAAAAGAAAABQAAAD9JQAAGxsAAJg2AAB8IgAAAAAAAA=="/>
                </a:ext>
              </a:extLst>
            </p:cNvSpPr>
            <p:nvPr/>
          </p:nvSpPr>
          <p:spPr>
            <a:xfrm>
              <a:off x="6175375" y="4406265"/>
              <a:ext cx="2699385" cy="1199515"/>
            </a:xfrm>
            <a:custGeom>
              <a:avLst/>
              <a:gdLst/>
              <a:ahLst/>
              <a:cxnLst/>
              <a:rect l="0" t="0" r="2699385" b="1199515"/>
              <a:pathLst>
                <a:path w="2699385" h="1199515">
                  <a:moveTo>
                    <a:pt x="250907" y="460733"/>
                  </a:moveTo>
                  <a:lnTo>
                    <a:pt x="246183" y="449698"/>
                  </a:lnTo>
                  <a:lnTo>
                    <a:pt x="242134" y="438482"/>
                  </a:lnTo>
                  <a:lnTo>
                    <a:pt x="238760" y="427207"/>
                  </a:lnTo>
                  <a:lnTo>
                    <a:pt x="236196" y="415871"/>
                  </a:lnTo>
                </a:path>
              </a:pathLst>
            </a:custGeom>
            <a:noFill/>
            <a:ln w="3810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54" name="object 54"/>
          <p:cNvSpPr>
            <a:extLst>
              <a:ext uri="smNativeData">
                <pr:smNativeData xmlns:pr="smNativeData" val="SMDATA_12_2XQYZxMAAAAlAAAAZAAAAA0AAAAAAAAAABU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0Pe7Y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AJKQAAKRIAAMEyAAAUIgAAEAAAAA=="/>
              </a:ext>
            </a:extLst>
          </p:cNvSpPr>
          <p:nvPr/>
        </p:nvSpPr>
        <p:spPr>
          <a:xfrm>
            <a:off x="6670675" y="2952115"/>
            <a:ext cx="1579880" cy="2587625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333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64770" marR="46355" indent="15240" algn="just" defTabSz="91440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008000"/>
                </a:solidFill>
                <a:latin typeface="Arial" pitchFamily="2" charset="-52"/>
                <a:ea typeface="Calibri" pitchFamily="2" charset="-52"/>
                <a:cs typeface="Calibri" pitchFamily="2" charset="-52"/>
              </a:rPr>
              <a:t>Обращатьс я с книгами бережно!</a:t>
            </a:r>
            <a:endParaRPr sz="2000">
              <a:latin typeface="Arial" pitchFamily="2" charset="-52"/>
              <a:ea typeface="Calibri" pitchFamily="2" charset="-52"/>
              <a:cs typeface="Calibri" pitchFamily="2" charset="-52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sz="2000">
              <a:latin typeface="Arial" pitchFamily="2" charset="-52"/>
              <a:ea typeface="Calibri" pitchFamily="2" charset="-52"/>
              <a:cs typeface="Calibri" pitchFamily="2" charset="-52"/>
            </a:endParaRPr>
          </a:p>
          <a:p>
            <a:pPr marL="0" marR="0" indent="0" algn="l" defTabSz="914400">
              <a:lnSpc>
                <a:spcPct val="100000"/>
              </a:lnSpc>
              <a:spcBef>
                <a:spcPts val="116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endParaRPr sz="2000">
              <a:latin typeface="Arial" pitchFamily="2" charset="-52"/>
              <a:ea typeface="Calibri" pitchFamily="2" charset="-52"/>
              <a:cs typeface="Calibri" pitchFamily="2" charset="-52"/>
            </a:endParaRPr>
          </a:p>
          <a:p>
            <a:pPr marL="12700" marR="5080" indent="0" algn="ctr" defTabSz="914400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b="1">
                <a:solidFill>
                  <a:srgbClr val="008000"/>
                </a:solidFill>
                <a:latin typeface="Arial" pitchFamily="2" charset="-52"/>
                <a:ea typeface="Calibri" pitchFamily="2" charset="-52"/>
                <a:cs typeface="Calibri" pitchFamily="2" charset="-52"/>
              </a:rPr>
              <a:t>Возвращать книги вовремя!</a:t>
            </a:r>
            <a:endParaRPr sz="2000">
              <a:latin typeface="Arial" pitchFamily="2" charset="-52"/>
              <a:ea typeface="Calibri" pitchFamily="2" charset="-52"/>
              <a:cs typeface="Calibri" pitchFamily="2" charset="-52"/>
            </a:endParaRPr>
          </a:p>
        </p:txBody>
      </p:sp>
      <p:grpSp>
        <p:nvGrpSpPr>
          <p:cNvPr id="55" name="object 55"/>
          <p:cNvGrpSpPr>
            <a:extLst>
              <a:ext uri="smNativeData">
                <pr:smNativeData xmlns:pr="smNativeData" val="SMDATA_6_2XQYZxMAAAAlAAAAAQAAAA8BAAAAkAAAAEgAAACQAAAASAAAAAAAAAAAAAAAAAAAABcAAAAUAAAAAAAAAAAAAAD/fwAA/38AAAAAAAAJAAAABAAAAOD9BLEMAAAAEAAAAAAAAAAAAAAAAAAAAAAAAAAfAAAAVAAAAAAAAAAAAAAAAAAAAAAAAAAAAAAAAAAAAAAAAAAAAAAAAAAAAAAAAAAAAAAAAAAAAAAAAAAAAAAAAAAAAAAAAAAAAAAAAAAAAAAAAAAAAAAAAAAAACEAAAAYAAAAFAAAAFcAAACRDQAALRoAAC4bAAAQAAAA"/>
              </a:ext>
            </a:extLst>
          </p:cNvGrpSpPr>
          <p:nvPr/>
        </p:nvGrpSpPr>
        <p:grpSpPr>
          <a:xfrm>
            <a:off x="55245" y="2205355"/>
            <a:ext cx="4199890" cy="2212975"/>
            <a:chOff x="55245" y="2205355"/>
            <a:chExt cx="4199890" cy="2212975"/>
          </a:xfrm>
        </p:grpSpPr>
        <p:pic>
          <p:nvPicPr>
            <p:cNvPr id="58" name="object 5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rroMg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dQAAAK8NAADLFwAADxsAAAAAAAA="/>
                </a:ext>
              </a:extLst>
            </p:cNvPicPr>
            <p:nvPr/>
          </p:nvPicPr>
          <p:blipFill>
            <a:blip xmlns:r="http://schemas.openxmlformats.org/officeDocument/2006/relationships" r:embed="rId28"/>
            <a:stretch>
              <a:fillRect/>
            </a:stretch>
          </p:blipFill>
          <p:spPr>
            <a:xfrm>
              <a:off x="74295" y="2224405"/>
              <a:ext cx="3793490" cy="21742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7" name="object 5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e/m99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RYAADoVAAAOGgAAJRcAAAAAAAA="/>
                </a:ext>
              </a:extLst>
            </p:cNvPicPr>
            <p:nvPr/>
          </p:nvPicPr>
          <p:blipFill>
            <a:blip xmlns:r="http://schemas.openxmlformats.org/officeDocument/2006/relationships" r:embed="rId29"/>
            <a:stretch>
              <a:fillRect/>
            </a:stretch>
          </p:blipFill>
          <p:spPr>
            <a:xfrm>
              <a:off x="3703955" y="3450590"/>
              <a:ext cx="531495" cy="31178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6" name="object 5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VwAAAJENAAAsGgAALRsAAAAAAAA="/>
                </a:ext>
              </a:extLst>
            </p:cNvPicPr>
            <p:nvPr/>
          </p:nvPicPr>
          <p:blipFill>
            <a:blip xmlns:r="http://schemas.openxmlformats.org/officeDocument/2006/relationships" r:embed="rId30"/>
            <a:stretch>
              <a:fillRect/>
            </a:stretch>
          </p:blipFill>
          <p:spPr>
            <a:xfrm>
              <a:off x="55245" y="2205355"/>
              <a:ext cx="4199255" cy="221234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lFZ5l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DDAQAASAM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0" y="0"/>
            <a:ext cx="286385" cy="53340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grpSp>
        <p:nvGrpSpPr>
          <p:cNvPr id="3" name="object 3"/>
          <p:cNvGrpSpPr>
            <a:extLst>
              <a:ext uri="smNativeData">
                <pr:smNativeData xmlns:pr="smNativeData" val="SMDATA_6_2XQYZxMAAAAlAAAAAQAAAA8BAAAAkAAAAEgAAACQAAAASAAAAAAAAAAAAAAAAAAAABcAAAAUAAAAAAAAAAAAAAD/fwAA/38AAAAAAAAJAAAABAAAAPz///8MAAAAEAAAAAAAAAAAAAAAAAAAAAAAAAAfAAAAVAAAAAAAAAAAAAAAAAAAAAAAAAAAAAAAAAAAAAAAAAAAAAAAAAAAAAAAAAAAAAAAAAAAAAAAAAAAAAAAAAAAAAAAAAAAAAAAAAAAAAAAAAAAAAAAAAAAACEAAAAYAAAAFAAAAAAAAAAAAAAAajgAADAqAAAQAAAA"/>
              </a:ext>
            </a:extLst>
          </p:cNvGrpSpPr>
          <p:nvPr/>
        </p:nvGrpSpPr>
        <p:grpSpPr>
          <a:xfrm>
            <a:off x="0" y="0"/>
            <a:ext cx="9170670" cy="6858000"/>
            <a:chOff x="0" y="0"/>
            <a:chExt cx="9170670" cy="6858000"/>
          </a:xfrm>
        </p:grpSpPr>
        <p:pic>
          <p:nvPicPr>
            <p:cNvPr id="15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FiQY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gIAANYAAABAOAAAhgI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412750" y="135890"/>
              <a:ext cx="8731250" cy="27432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4" name="object 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zMz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v7+/sMAAAAEAAAAAAAAAAAAAAAAAAAAAAAAAAeAAAAaAAAAAAAAAAAAAAAAAAAAAAAAAAAAAAAECcAABAnAAAAAAAAAAAAAAAAAAAAAAAAAAAAAAAAAAAAAAAAAAAAABQAAAAAAAAAwMD/AAAAAABkAAAAMgAAAAAAAABkAAAAAAAAAH9/fwAKAAAAHwAAAFQAAADMzOYA////AQAAAAAAAAAAAAAAAAAAAAAAAAAAAAAAAAAAAAAAAAAAAAAAAn9/fwDu7OEDzMzMAMDA/wB/f38AAAAAAAAAAAAAAAAAAAAAAAAAAAAhAAAAGAAAABQAAACGAgAAAAAAADsEAACsAQAAAAAAAA=="/>
                </a:ext>
              </a:extLst>
            </p:cNvSpPr>
            <p:nvPr/>
          </p:nvSpPr>
          <p:spPr>
            <a:xfrm>
              <a:off x="410210" y="0"/>
              <a:ext cx="277495" cy="271780"/>
            </a:xfrm>
            <a:custGeom>
              <a:avLst/>
              <a:gdLst/>
              <a:ahLst/>
              <a:cxnLst/>
              <a:rect l="0" t="0" r="277495" b="271780"/>
              <a:pathLst>
                <a:path w="277495" h="271780">
                  <a:moveTo>
                    <a:pt x="277368" y="0"/>
                  </a:moveTo>
                  <a:lnTo>
                    <a:pt x="137160" y="0"/>
                  </a:lnTo>
                  <a:lnTo>
                    <a:pt x="137160" y="135648"/>
                  </a:lnTo>
                  <a:lnTo>
                    <a:pt x="277368" y="135648"/>
                  </a:lnTo>
                  <a:lnTo>
                    <a:pt x="277368" y="0"/>
                  </a:lnTo>
                  <a:close/>
                </a:path>
              </a:pathLst>
            </a:custGeom>
            <a:solidFill>
              <a:srgbClr val="CCCCE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3" name="object 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mZn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+/v4MAAAAEAAAAAAAAAAAAAAAAAAAAAAAAAAeAAAAaAAAAAAAAAAAAAAAAAAAAAAAAAAAAAAAECcAABAnAAAAAAAAAAAAAAAAAAAAAAAAAAAAAAAAAAAAAAAAAAAAABQAAAAAAAAAwMD/AAAAAABkAAAAMgAAAAAAAABkAAAAAAAAAH9/fwAKAAAAHwAAAFQAAACZmcwA////AQAAAAAAAAAAAAAAAAAAAAAAAAAAAAAAAAAAAAAAAAAAAAAAAn9/fwDu7OEDzMzMAMDA/wB/f38AAAAAAAAAAAAAAAAAAAAAAAAAAAAhAAAAGAAAABQAAABeAwAA1gAAADsEAACzAQAAAAAAAA=="/>
                </a:ext>
              </a:extLst>
            </p:cNvSpPr>
            <p:nvPr/>
          </p:nvSpPr>
          <p:spPr>
            <a:xfrm>
              <a:off x="547370" y="135890"/>
              <a:ext cx="140335" cy="140335"/>
            </a:xfrm>
            <a:custGeom>
              <a:avLst/>
              <a:gdLst/>
              <a:ahLst/>
              <a:cxnLst/>
              <a:rect l="0" t="0" r="140335" b="140335"/>
              <a:pathLst>
                <a:path w="140335" h="140335">
                  <a:moveTo>
                    <a:pt x="140208" y="0"/>
                  </a:moveTo>
                  <a:lnTo>
                    <a:pt x="0" y="0"/>
                  </a:lnTo>
                  <a:lnTo>
                    <a:pt x="0" y="140207"/>
                  </a:lnTo>
                  <a:lnTo>
                    <a:pt x="140208" y="140207"/>
                  </a:lnTo>
                  <a:lnTo>
                    <a:pt x="140208" y="0"/>
                  </a:lnTo>
                  <a:close/>
                </a:path>
              </a:pathLst>
            </a:custGeom>
            <a:solidFill>
              <a:srgbClr val="9999CC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2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zMz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Ly8vIMAAAAEAAAAAAAAAAAAAAAAAAAAAAAAAAeAAAAaAAAAAAAAAAAAAAAAAAAAAAAAAAAAAAAECcAABAnAAAAAAAAAAAAAAAAAAAAAAAAAAAAAAAAAAAAAAAAAAAAABQAAAAAAAAAwMD/AAAAAABkAAAAMgAAAAAAAABkAAAAAAAAAH9/fwAKAAAAHwAAAFQAAADMzOYA////AQAAAAAAAAAAAAAAAAAAAAAAAAAAAAAAAAAAAAAAAAAAAAAAAn9/fwDu7OEDzMzMAMDA/wB/f38AAAAAAAAAAAAAAAAAAAAAAAAAAAAhAAAAGAAAABQAAACwAQAAsAEAAIgCAACGAgAAAAAAAA=="/>
                </a:ext>
              </a:extLst>
            </p:cNvSpPr>
            <p:nvPr/>
          </p:nvSpPr>
          <p:spPr>
            <a:xfrm>
              <a:off x="274320" y="274320"/>
              <a:ext cx="137160" cy="135890"/>
            </a:xfrm>
            <a:custGeom>
              <a:avLst/>
              <a:gdLst/>
              <a:ahLst/>
              <a:cxnLst/>
              <a:rect l="0" t="0" r="137160" b="135890"/>
              <a:pathLst>
                <a:path w="137160" h="135890">
                  <a:moveTo>
                    <a:pt x="0" y="135635"/>
                  </a:moveTo>
                  <a:lnTo>
                    <a:pt x="137161" y="135635"/>
                  </a:lnTo>
                  <a:lnTo>
                    <a:pt x="137161" y="0"/>
                  </a:lnTo>
                  <a:lnTo>
                    <a:pt x="0" y="0"/>
                  </a:lnTo>
                  <a:lnTo>
                    <a:pt x="0" y="135635"/>
                  </a:lnTo>
                  <a:close/>
                </a:path>
              </a:pathLst>
            </a:custGeom>
            <a:solidFill>
              <a:srgbClr val="CCCCE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1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B8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nJyssMAAAAEAAAAAAAAAAAAAAAAAAAAAAAAAAeAAAAaAAAAAAAAAAAAAAAAAAAAAAAAAAAAAAAECcAABAnAAAAAAAAAAAAAAAAAAAAAAAAAAAAAAAAAAAAAAAAAAAAABQAAAAAAAAAwMD/AAAAAABkAAAAMgAAAAAAAABkAAAAAAAAAH9/fwAKAAAAHwAAAFQAAAAAAHwA////AQAAAAAAAAAAAAAAAAAAAAAAAAAAAAAAAAAAAAAAAAAAAAAAAn9/fwDu7OEDzMzMAMDA/wB/f38AAAAAAAAAAAAAAAAAAAAAAAAAAAAhAAAAGAAAABQAAADOAAAA2AAAAK4BAACwAQAAAAAAAA=="/>
                </a:ext>
              </a:extLst>
            </p:cNvSpPr>
            <p:nvPr/>
          </p:nvSpPr>
          <p:spPr>
            <a:xfrm>
              <a:off x="130810" y="137160"/>
              <a:ext cx="142240" cy="137160"/>
            </a:xfrm>
            <a:custGeom>
              <a:avLst/>
              <a:gdLst/>
              <a:ahLst/>
              <a:cxnLst/>
              <a:rect l="0" t="0" r="142240" b="137160"/>
              <a:pathLst>
                <a:path w="142240" h="137160">
                  <a:moveTo>
                    <a:pt x="141732" y="0"/>
                  </a:moveTo>
                  <a:lnTo>
                    <a:pt x="0" y="0"/>
                  </a:lnTo>
                  <a:lnTo>
                    <a:pt x="0" y="137159"/>
                  </a:lnTo>
                  <a:lnTo>
                    <a:pt x="141732" y="137159"/>
                  </a:lnTo>
                  <a:lnTo>
                    <a:pt x="141732" y="0"/>
                  </a:lnTo>
                  <a:close/>
                </a:path>
              </a:pathLst>
            </a:custGeom>
            <a:solidFill>
              <a:srgbClr val="00007C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0" name="object 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mZn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TExMQMAAAAEAAAAAAAAAAAAAAAAAAAAAAAAAAeAAAAaAAAAAAAAAAAAAAAAAAAAAAAAAAAAAAAECcAABAnAAAAAAAAAAAAAAAAAAAAAAAAAAAAAAAAAAAAAAAAAAAAABQAAAAAAAAAwMD/AAAAAABkAAAAMgAAAAAAAABkAAAAAAAAAH9/fwAKAAAAHwAAAFQAAACZmcwA////AQAAAAAAAAAAAAAAAAAAAAAAAAAAAAAAAAAAAAAAAAAAAAAAAn9/fwDu7OEDzMzMAMDA/wB/f38AAAAAAAAAAAAAAAAAAAAAAAAAAAAhAAAAGAAAABQAAACwAQAAqwEAAF4DAABbAwAAAAAAAA=="/>
                </a:ext>
              </a:extLst>
            </p:cNvSpPr>
            <p:nvPr/>
          </p:nvSpPr>
          <p:spPr>
            <a:xfrm>
              <a:off x="274320" y="271145"/>
              <a:ext cx="273050" cy="274320"/>
            </a:xfrm>
            <a:custGeom>
              <a:avLst/>
              <a:gdLst/>
              <a:ahLst/>
              <a:cxnLst/>
              <a:rect l="0" t="0" r="273050" b="274320"/>
              <a:pathLst>
                <a:path w="273050" h="274320">
                  <a:moveTo>
                    <a:pt x="272796" y="0"/>
                  </a:moveTo>
                  <a:lnTo>
                    <a:pt x="135636" y="0"/>
                  </a:lnTo>
                  <a:lnTo>
                    <a:pt x="135636" y="138684"/>
                  </a:lnTo>
                  <a:lnTo>
                    <a:pt x="0" y="138684"/>
                  </a:lnTo>
                  <a:lnTo>
                    <a:pt x="0" y="274320"/>
                  </a:lnTo>
                  <a:lnTo>
                    <a:pt x="137160" y="274320"/>
                  </a:lnTo>
                  <a:lnTo>
                    <a:pt x="137160" y="138684"/>
                  </a:lnTo>
                  <a:lnTo>
                    <a:pt x="272796" y="138684"/>
                  </a:lnTo>
                  <a:lnTo>
                    <a:pt x="272796" y="0"/>
                  </a:lnTo>
                  <a:close/>
                </a:path>
              </a:pathLst>
            </a:custGeom>
            <a:solidFill>
              <a:srgbClr val="9999CC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9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GADlH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object 1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DSL/V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0QEAAB4IAAD4HgAAMCc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295275" y="1319530"/>
              <a:ext cx="4739005" cy="50507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7" name="object 1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//mQ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zs7OwMAAAAEAAAAAAAAAAAAAAAAAAAAAAAAAAeAAAAaAAAAAAAAAAAAAAAAAAAAAAAAAAAAAAAECcAABAnAAAAAAAAAAAAAAAAAAAAAAAAAAAAAAAAAAAAAAAAAAAAABQAAAAAAAAAwMD/AAAAAABkAAAAMgAAAAAAAABkAAAAAAAAAH9/fwAKAAAAHwAAAFQAAABPgb0F////AQAAAAAAAAAAAAAAAAAAAAAAAAAAAAAAAAAAAAAAAAAA//+ZAH9/fwDu7OEDzMzMAMDA/wB/f38AAAAAAAAAAAAAAAAAAAAAAAAAAAAhAAAAGAAAABQAAAChAQAA7gcAACkfAABgJwAAAAAAAA=="/>
                </a:ext>
              </a:extLst>
            </p:cNvSpPr>
            <p:nvPr/>
          </p:nvSpPr>
          <p:spPr>
            <a:xfrm>
              <a:off x="264795" y="1289050"/>
              <a:ext cx="4800600" cy="5111750"/>
            </a:xfrm>
            <a:custGeom>
              <a:avLst/>
              <a:gdLst/>
              <a:ahLst/>
              <a:cxnLst/>
              <a:rect l="0" t="0" r="4800600" b="5111750"/>
              <a:pathLst>
                <a:path w="4800600" h="5111750">
                  <a:moveTo>
                    <a:pt x="0" y="337692"/>
                  </a:moveTo>
                  <a:lnTo>
                    <a:pt x="4436897" y="0"/>
                  </a:lnTo>
                  <a:lnTo>
                    <a:pt x="4800244" y="4774120"/>
                  </a:lnTo>
                  <a:lnTo>
                    <a:pt x="363270" y="5111737"/>
                  </a:lnTo>
                  <a:lnTo>
                    <a:pt x="0" y="337692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FFFF99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6" name="object 1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//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+/v4MAAAAEAAAAAAAAAAAAAAAAAAAAAAAAAAeAAAAaAAAAAAAAAAAAAAAAAAAAAAAAAAAAAAAECcAABAnAAAAAAAAAAAAAAAAAAAAAAAAAAAAAAAAAAAAAAAAAAAAABQAAAAAAAAAwMD/AAAAAABkAAAAMgAAAAAAAABkAAAAAAAAAH9/fwAKAAAAHwAAAFQAAAD//8wA////AQAAAAAAAAAAAAAAAAAAAAAAAAAAAAAAAAAAAAAAAAAAAAAAAn9/fwDu7OEDzMzMAMDA/wB/f38AAAAAAAAAAAAAAAAAAAAAAAAAAAAhAAAAGAAAABQAAABCHgAAYQMAAEE4AABpHgAAAAAAAA=="/>
                </a:ext>
              </a:extLst>
            </p:cNvSpPr>
            <p:nvPr/>
          </p:nvSpPr>
          <p:spPr>
            <a:xfrm>
              <a:off x="4918710" y="549275"/>
              <a:ext cx="4225925" cy="4394200"/>
            </a:xfrm>
            <a:custGeom>
              <a:avLst/>
              <a:gdLst/>
              <a:ahLst/>
              <a:cxnLst/>
              <a:rect l="0" t="0" r="4225925" b="4394200"/>
              <a:pathLst>
                <a:path w="4225925" h="4394200">
                  <a:moveTo>
                    <a:pt x="4225797" y="274574"/>
                  </a:moveTo>
                  <a:lnTo>
                    <a:pt x="823848" y="274574"/>
                  </a:lnTo>
                  <a:lnTo>
                    <a:pt x="819425" y="323927"/>
                  </a:lnTo>
                  <a:lnTo>
                    <a:pt x="806670" y="370379"/>
                  </a:lnTo>
                  <a:lnTo>
                    <a:pt x="786360" y="413154"/>
                  </a:lnTo>
                  <a:lnTo>
                    <a:pt x="759269" y="451476"/>
                  </a:lnTo>
                  <a:lnTo>
                    <a:pt x="726177" y="484568"/>
                  </a:lnTo>
                  <a:lnTo>
                    <a:pt x="687855" y="511659"/>
                  </a:lnTo>
                  <a:lnTo>
                    <a:pt x="645080" y="531969"/>
                  </a:lnTo>
                  <a:lnTo>
                    <a:pt x="598628" y="544724"/>
                  </a:lnTo>
                  <a:lnTo>
                    <a:pt x="549274" y="549148"/>
                  </a:lnTo>
                  <a:lnTo>
                    <a:pt x="3951224" y="549148"/>
                  </a:lnTo>
                  <a:lnTo>
                    <a:pt x="4000577" y="544724"/>
                  </a:lnTo>
                  <a:lnTo>
                    <a:pt x="4047029" y="531969"/>
                  </a:lnTo>
                  <a:lnTo>
                    <a:pt x="4089804" y="511659"/>
                  </a:lnTo>
                  <a:lnTo>
                    <a:pt x="4128126" y="484569"/>
                  </a:lnTo>
                  <a:lnTo>
                    <a:pt x="4161219" y="451476"/>
                  </a:lnTo>
                  <a:lnTo>
                    <a:pt x="4188309" y="413154"/>
                  </a:lnTo>
                  <a:lnTo>
                    <a:pt x="4208619" y="370379"/>
                  </a:lnTo>
                  <a:lnTo>
                    <a:pt x="4221374" y="323927"/>
                  </a:lnTo>
                  <a:lnTo>
                    <a:pt x="4225797" y="274574"/>
                  </a:lnTo>
                  <a:close/>
                </a:path>
              </a:pathLst>
            </a:custGeom>
            <a:solidFill>
              <a:srgbClr val="FFFFCC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5" name="object 1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zc2j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8/PwMAAAAEAAAAAAAAAAAAAAAAAAAAAAAAAAeAAAAaAAAAAAAAAAAAAAAAAAAAAAAAAAAAAAAECcAABAnAAAAAAAAAAAAAAAAAAAAAAAAAAAAAAAAAAAAAAAAAAAAABQAAAAAAAAAwMD/AAAAAABkAAAAMgAAAAAAAABkAAAAAAAAAH9/fwAKAAAAHwAAAFQAAADNzaMA////AQAAAAAAAAAAAAAAAAAAAAAAAAAAAAAAAAAAAAAAAAAAAAAAAn9/fwDu7OEDzMzMAMDA/wB/f38AAAAAAAAAAAAAAAAAAAAAAAAAAAAhAAAAGAAAABQAAACSHAAAEgUAAFQjAABpHgAAAAAAAA=="/>
                </a:ext>
              </a:extLst>
            </p:cNvSpPr>
            <p:nvPr/>
          </p:nvSpPr>
          <p:spPr>
            <a:xfrm>
              <a:off x="4644390" y="824230"/>
              <a:ext cx="1098550" cy="4119245"/>
            </a:xfrm>
            <a:custGeom>
              <a:avLst/>
              <a:gdLst/>
              <a:ahLst/>
              <a:cxnLst/>
              <a:rect l="0" t="0" r="1098550" b="4119245"/>
              <a:pathLst>
                <a:path w="1098550" h="4119245">
                  <a:moveTo>
                    <a:pt x="274574" y="3569970"/>
                  </a:moveTo>
                  <a:lnTo>
                    <a:pt x="225220" y="3574393"/>
                  </a:lnTo>
                  <a:lnTo>
                    <a:pt x="178768" y="3587148"/>
                  </a:lnTo>
                  <a:lnTo>
                    <a:pt x="135993" y="3607458"/>
                  </a:lnTo>
                  <a:lnTo>
                    <a:pt x="97671" y="3634548"/>
                  </a:lnTo>
                  <a:lnTo>
                    <a:pt x="64578" y="3667641"/>
                  </a:lnTo>
                  <a:lnTo>
                    <a:pt x="37488" y="3705963"/>
                  </a:lnTo>
                  <a:lnTo>
                    <a:pt x="17178" y="3748738"/>
                  </a:lnTo>
                  <a:lnTo>
                    <a:pt x="4423" y="3795190"/>
                  </a:lnTo>
                  <a:lnTo>
                    <a:pt x="0" y="3844544"/>
                  </a:lnTo>
                  <a:lnTo>
                    <a:pt x="4423" y="3893897"/>
                  </a:lnTo>
                  <a:lnTo>
                    <a:pt x="17178" y="3940349"/>
                  </a:lnTo>
                  <a:lnTo>
                    <a:pt x="37488" y="3983124"/>
                  </a:lnTo>
                  <a:lnTo>
                    <a:pt x="64578" y="4021446"/>
                  </a:lnTo>
                  <a:lnTo>
                    <a:pt x="97671" y="4054539"/>
                  </a:lnTo>
                  <a:lnTo>
                    <a:pt x="135993" y="4081629"/>
                  </a:lnTo>
                  <a:lnTo>
                    <a:pt x="178768" y="4101939"/>
                  </a:lnTo>
                  <a:lnTo>
                    <a:pt x="225220" y="4114694"/>
                  </a:lnTo>
                  <a:lnTo>
                    <a:pt x="274574" y="4119118"/>
                  </a:lnTo>
                  <a:lnTo>
                    <a:pt x="323932" y="4114694"/>
                  </a:lnTo>
                  <a:lnTo>
                    <a:pt x="370395" y="4101939"/>
                  </a:lnTo>
                  <a:lnTo>
                    <a:pt x="413187" y="4081629"/>
                  </a:lnTo>
                  <a:lnTo>
                    <a:pt x="451529" y="4054539"/>
                  </a:lnTo>
                  <a:lnTo>
                    <a:pt x="484644" y="4021424"/>
                  </a:lnTo>
                  <a:lnTo>
                    <a:pt x="511753" y="3983124"/>
                  </a:lnTo>
                  <a:lnTo>
                    <a:pt x="532080" y="3940349"/>
                  </a:lnTo>
                  <a:lnTo>
                    <a:pt x="544846" y="3893897"/>
                  </a:lnTo>
                  <a:lnTo>
                    <a:pt x="549275" y="3844544"/>
                  </a:lnTo>
                  <a:lnTo>
                    <a:pt x="274574" y="3844544"/>
                  </a:lnTo>
                  <a:lnTo>
                    <a:pt x="317966" y="3837544"/>
                  </a:lnTo>
                  <a:lnTo>
                    <a:pt x="355652" y="3818054"/>
                  </a:lnTo>
                  <a:lnTo>
                    <a:pt x="385371" y="3788335"/>
                  </a:lnTo>
                  <a:lnTo>
                    <a:pt x="404861" y="3750649"/>
                  </a:lnTo>
                  <a:lnTo>
                    <a:pt x="411861" y="3707256"/>
                  </a:lnTo>
                  <a:lnTo>
                    <a:pt x="404861" y="3663864"/>
                  </a:lnTo>
                  <a:lnTo>
                    <a:pt x="385371" y="3626178"/>
                  </a:lnTo>
                  <a:lnTo>
                    <a:pt x="355652" y="3596459"/>
                  </a:lnTo>
                  <a:lnTo>
                    <a:pt x="317966" y="3576969"/>
                  </a:lnTo>
                  <a:lnTo>
                    <a:pt x="274574" y="3569970"/>
                  </a:lnTo>
                  <a:close/>
                </a:path>
              </a:pathLst>
            </a:custGeom>
            <a:solidFill>
              <a:srgbClr val="CDCDA3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4" name="object 1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MwzAABQ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Hh4uMMAAAAEAAAAAAAAAAAAAAAAAAAAAAAAAAeAAAAaAAAAAAAAAAAAAAAAAAAAAAAAAAAAAAAECcAABAnAAAAAAAAAAAAAAAAAAAAAAAAAAAAAAAAAAAAAAAAAAAAABQAAAAAAAAAwMD/AAAAAABkAAAAMgAAAAAAAABkAAAAAAAAAH9/fwAKAAAAHwAAAFQAAABPgb0F////AQAAAAAAAAAAAAAAAAAAAAAAAAAAAAAAAAAAAAAAAAAAzDMAAH9/fwDu7OEDzMzMAMDA/wB/f38AAAAAAAAAAAAAAAAAAAAAAAAAAAAhAAAAGAAAABQAAACSHAAAYQMAAEI4AABpHgAAAAAAAA=="/>
                </a:ext>
              </a:extLst>
            </p:cNvSpPr>
            <p:nvPr/>
          </p:nvSpPr>
          <p:spPr>
            <a:xfrm>
              <a:off x="4644390" y="549275"/>
              <a:ext cx="4500880" cy="4394200"/>
            </a:xfrm>
            <a:custGeom>
              <a:avLst/>
              <a:gdLst/>
              <a:ahLst/>
              <a:cxnLst/>
              <a:rect l="0" t="0" r="4500880" b="4394200"/>
              <a:pathLst>
                <a:path w="4500880" h="4394200">
                  <a:moveTo>
                    <a:pt x="274574" y="4393692"/>
                  </a:moveTo>
                  <a:lnTo>
                    <a:pt x="323927" y="4389268"/>
                  </a:lnTo>
                  <a:lnTo>
                    <a:pt x="370379" y="4376513"/>
                  </a:lnTo>
                  <a:lnTo>
                    <a:pt x="413154" y="4356203"/>
                  </a:lnTo>
                  <a:lnTo>
                    <a:pt x="451476" y="4329113"/>
                  </a:lnTo>
                  <a:lnTo>
                    <a:pt x="484569" y="4296020"/>
                  </a:lnTo>
                  <a:lnTo>
                    <a:pt x="511659" y="4257698"/>
                  </a:lnTo>
                  <a:lnTo>
                    <a:pt x="531969" y="4214923"/>
                  </a:lnTo>
                  <a:lnTo>
                    <a:pt x="544724" y="4168471"/>
                  </a:lnTo>
                  <a:lnTo>
                    <a:pt x="549148" y="4119118"/>
                  </a:lnTo>
                  <a:lnTo>
                    <a:pt x="549148" y="3844544"/>
                  </a:lnTo>
                </a:path>
              </a:pathLst>
            </a:custGeom>
            <a:noFill/>
            <a:ln w="50800" cap="flat" cmpd="sng" algn="ctr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16" name="object 16"/>
          <p:cNvSpPr>
            <a:spLocks noGrp="1" noChangeArrowheads="1"/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gIQAAYAcAALIzAAAoCgAAAAAAAA=="/>
              </a:ext>
            </a:extLst>
          </p:cNvSpPr>
          <p:nvPr>
            <p:ph type="title"/>
          </p:nvPr>
        </p:nvSpPr>
        <p:spPr>
          <a:xfrm>
            <a:off x="5384800" y="1198880"/>
            <a:ext cx="3018790" cy="4521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>
            <a:prstTxWarp prst="textNoShape">
              <a:avLst/>
            </a:prstTxWarp>
          </a:bodyPr>
          <a:lstStyle/>
          <a:p>
            <a:pPr marL="12700" marR="0" indent="0" algn="l" defTabSz="914400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  <a:r>
              <a:rPr sz="2800" u="sng">
                <a:solidFill>
                  <a:schemeClr val="tx1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Книги</a:t>
            </a:r>
            <a:r>
              <a:rPr sz="2800" u="sng" spc="-3">
                <a:solidFill>
                  <a:schemeClr val="tx1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 </a:t>
            </a:r>
            <a:r>
              <a:rPr sz="2800" u="sng">
                <a:solidFill>
                  <a:schemeClr val="tx1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из</a:t>
            </a:r>
            <a:r>
              <a:rPr sz="2800" u="sng" spc="-3">
                <a:solidFill>
                  <a:schemeClr val="tx1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 </a:t>
            </a:r>
            <a:r>
              <a:rPr sz="2800" u="sng">
                <a:solidFill>
                  <a:schemeClr val="tx1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кожи</a:t>
            </a:r>
            <a:r>
              <a:rPr sz="2800" u="sng">
                <a:solidFill>
                  <a:srgbClr val="CC3300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.</a:t>
            </a:r>
            <a:endParaRPr sz="2800">
              <a:latin typeface="Georgia" pitchFamily="1" charset="-52"/>
              <a:ea typeface="Trebuchet MS" pitchFamily="2" charset="-52"/>
              <a:cs typeface="Georgia" pitchFamily="1" charset="-52"/>
            </a:endParaRPr>
          </a:p>
        </p:txBody>
      </p:sp>
      <p:sp>
        <p:nvSpPr>
          <p:cNvPr id="17" name="object 17"/>
          <p:cNvSpPr>
            <a:extLst>
              <a:ext uri="smNativeData">
                <pr:smNativeData xmlns:pr="smNativeData" val="SMDATA_12_2XQYZxMAAAAlAAAAZAAAAA0AAAAAAAAAABU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CIAAA/AoAAM8zAADGGQAAAAAAAA=="/>
              </a:ext>
            </a:extLst>
          </p:cNvSpPr>
          <p:nvPr/>
        </p:nvSpPr>
        <p:spPr>
          <a:xfrm>
            <a:off x="5284470" y="1785620"/>
            <a:ext cx="3137535" cy="240411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333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rgbClr val="000000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spc="-2">
                <a:latin typeface="Arial Black" pitchFamily="2" charset="-52"/>
                <a:ea typeface="Calibri" pitchFamily="2" charset="-52"/>
                <a:cs typeface="Arial Black" pitchFamily="2" charset="-52"/>
              </a:rPr>
              <a:t>Переплет</a:t>
            </a:r>
            <a:r>
              <a:rPr sz="2000">
                <a:latin typeface="Arial Black" pitchFamily="2" charset="-52"/>
                <a:ea typeface="Calibri" pitchFamily="2" charset="-52"/>
                <a:cs typeface="Arial Black" pitchFamily="2" charset="-52"/>
              </a:rPr>
              <a:t> книги</a:t>
            </a:r>
            <a:endParaRPr sz="20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  <a:p>
            <a:pPr marL="12700" marR="5080" indent="0" algn="ctr" defTabSz="914400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000" spc="-2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изготовляли </a:t>
            </a:r>
            <a:r>
              <a:rPr sz="2000" spc="-7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из</a:t>
            </a:r>
            <a:r>
              <a:rPr sz="2000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досок, обтянутых</a:t>
            </a:r>
            <a:r>
              <a:rPr sz="2000" spc="9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000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шелком </a:t>
            </a:r>
            <a:r>
              <a:rPr sz="2000" spc="-4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или</a:t>
            </a:r>
            <a:r>
              <a:rPr sz="2000" spc="-2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000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кожей.</a:t>
            </a:r>
            <a:r>
              <a:rPr sz="2000" spc="-4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</a:t>
            </a:r>
            <a:r>
              <a:rPr sz="2000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Украшали </a:t>
            </a:r>
            <a:r>
              <a:rPr sz="2000" spc="-4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серебром,</a:t>
            </a:r>
            <a:r>
              <a:rPr sz="2000">
                <a:solidFill>
                  <a:srgbClr val="0000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 золотом</a:t>
            </a:r>
            <a:r>
              <a:rPr sz="2000">
                <a:solidFill>
                  <a:srgbClr val="CC3300"/>
                </a:solidFill>
                <a:latin typeface="Arial Black" pitchFamily="2" charset="-52"/>
                <a:ea typeface="Calibri" pitchFamily="2" charset="-52"/>
                <a:cs typeface="Arial Black" pitchFamily="2" charset="-52"/>
              </a:rPr>
              <a:t>.</a:t>
            </a:r>
            <a:endParaRPr sz="2000">
              <a:latin typeface="Arial Black" pitchFamily="2" charset="-52"/>
              <a:ea typeface="Calibri" pitchFamily="2" charset="-52"/>
              <a:cs typeface="Arial Black" pitchFamily="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BMhAQAMAAAAEAAAAAAAAAAAAAAAAAAAAAAAAAAfAAAAVAAAAAAAAAAAAAAAAAAAAAAAAAAAAAAAAAAAAAAAAAAAAAAAAAAAAAAAAAAAAAAAAAAAAAAAAAAAAAAAAAAAAAAAAAAAAAAAAAAAAAAAAAAAAAAAAAAAACEAAAAYAAAAFAAAABIwAACvAAAABjcAAEENAAAQAAAA"/>
              </a:ext>
            </a:extLst>
          </p:cNvGrpSpPr>
          <p:nvPr/>
        </p:nvGrpSpPr>
        <p:grpSpPr>
          <a:xfrm>
            <a:off x="7814310" y="111125"/>
            <a:ext cx="1130300" cy="2043430"/>
            <a:chOff x="7814310" y="111125"/>
            <a:chExt cx="1130300" cy="2043430"/>
          </a:xfrm>
        </p:grpSpPr>
        <p:sp>
          <p:nvSpPr>
            <p:cNvPr id="4" name="object 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bzz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2trq8MAAAAEAAAAAAAAAAAAAAAAAAAAAAAAAAeAAAAaAAAAAAAAAAAAAAAAAAAAAAAAAAAAAAAECcAABAnAAAAAAAAAAAAAAAAAAAAAAAAAAAAAAAAAAAAAAAAAAAAABQAAAAAAAAAwMD/AAAAAABkAAAAMgAAAAAAAABkAAAAAAAAAH9/fwAKAAAAHwAAAFQAAABvPP8A////AQAAAAAAAAAAAAAAAAAAAAAAAAAAAAAAAAAAAAAAAAAAAAAAAn9/fwDu7OEDzMzMAMDA/wB/f38AAAAAAAAAAAAAAAAAAAAAAAAAAAAhAAAAGAAAABQAAAASMAAArwAAAAY3AABBDQAAAAAAAA=="/>
                </a:ext>
              </a:extLst>
            </p:cNvSpPr>
            <p:nvPr/>
          </p:nvSpPr>
          <p:spPr>
            <a:xfrm>
              <a:off x="7814310" y="111125"/>
              <a:ext cx="1130300" cy="2043430"/>
            </a:xfrm>
            <a:custGeom>
              <a:avLst/>
              <a:gdLst/>
              <a:ahLst/>
              <a:cxnLst/>
              <a:rect l="0" t="0" r="1130300" b="2043430"/>
              <a:pathLst>
                <a:path w="1130300" h="2043430">
                  <a:moveTo>
                    <a:pt x="114808" y="0"/>
                  </a:moveTo>
                  <a:lnTo>
                    <a:pt x="0" y="61595"/>
                  </a:lnTo>
                  <a:lnTo>
                    <a:pt x="757555" y="1720977"/>
                  </a:lnTo>
                  <a:lnTo>
                    <a:pt x="923036" y="1845691"/>
                  </a:lnTo>
                  <a:lnTo>
                    <a:pt x="1086485" y="2035175"/>
                  </a:lnTo>
                  <a:lnTo>
                    <a:pt x="1130173" y="2043176"/>
                  </a:lnTo>
                  <a:lnTo>
                    <a:pt x="1061593" y="1804543"/>
                  </a:lnTo>
                  <a:lnTo>
                    <a:pt x="1084326" y="1650492"/>
                  </a:lnTo>
                  <a:lnTo>
                    <a:pt x="342519" y="10668"/>
                  </a:lnTo>
                  <a:lnTo>
                    <a:pt x="114808" y="0"/>
                  </a:lnTo>
                  <a:close/>
                </a:path>
              </a:pathLst>
            </a:custGeom>
            <a:solidFill>
              <a:srgbClr val="6F3CFF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ra2to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BlMAAAawEAAGA2AADVCgAAAAAAAA=="/>
                </a:ext>
              </a:extLst>
            </p:cNvSpPr>
            <p:nvPr/>
          </p:nvSpPr>
          <p:spPr>
            <a:xfrm>
              <a:off x="7867015" y="230505"/>
              <a:ext cx="972185" cy="1530350"/>
            </a:xfrm>
            <a:custGeom>
              <a:avLst/>
              <a:gdLst/>
              <a:ahLst/>
              <a:cxnLst/>
              <a:rect l="0" t="0" r="972185" b="1530350"/>
              <a:pathLst>
                <a:path w="972185" h="1530350">
                  <a:moveTo>
                    <a:pt x="340233" y="0"/>
                  </a:moveTo>
                  <a:lnTo>
                    <a:pt x="90170" y="33273"/>
                  </a:lnTo>
                  <a:lnTo>
                    <a:pt x="0" y="75437"/>
                  </a:lnTo>
                  <a:lnTo>
                    <a:pt x="662559" y="1530222"/>
                  </a:lnTo>
                  <a:lnTo>
                    <a:pt x="797687" y="1415541"/>
                  </a:lnTo>
                  <a:lnTo>
                    <a:pt x="972186" y="1394967"/>
                  </a:lnTo>
                  <a:lnTo>
                    <a:pt x="340233" y="0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5" name="object 5"/>
          <p:cNvGrpSpPr>
            <a:extLst>
              <a:ext uri="smNativeData">
                <pr:smNativeData xmlns:pr="smNativeData" val="SMDATA_6_2XQYZxMAAAAlAAAAAQAAAA8BAAAAkAAAAEgAAACQAAAASAAAAAAAAAAAAAAAAAAAABcAAAAUAAAAAAAAAAAAAAD/fwAA/38AAAAAAAAJAAAABAAAAEfmwfgMAAAAEAAAAAAAAAAAAAAAAAAAAAAAAAAfAAAAVAAAAAAAAAAAAAAAAAAAAAAAAAAAAAAAAAAAAAAAAAAAAAAAAAAAAAAAAAAAAAAAAAAAAAAAAAAAAAAAAAAAAAAAAAAAAAAAAAAAAAAAAAAAAAAAAAAAACEAAAAYAAAAFAAAAAwAAAAUIgAABwsAAMApAAAQAAAA"/>
              </a:ext>
            </a:extLst>
          </p:cNvGrpSpPr>
          <p:nvPr/>
        </p:nvGrpSpPr>
        <p:grpSpPr>
          <a:xfrm>
            <a:off x="7620" y="5539740"/>
            <a:ext cx="1784985" cy="1247140"/>
            <a:chOff x="7620" y="5539740"/>
            <a:chExt cx="1784985" cy="1247140"/>
          </a:xfrm>
        </p:grpSpPr>
        <p:sp>
          <p:nvSpPr>
            <p:cNvPr id="19" name="object 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+Pj4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f39/cMAAAAEAAAAAAAAAAAAAAAAAAAAAAAAAAeAAAAaAAAAAAAAAAAAAAAAAAAAAAAAAAAAAAAECcAABAnAAAAAAAAAAAAAAAAAAAAAAAAAAAAAAAAAAAAAAAAAAAAABQAAAAAAAAAwMD/AAAAAABkAAAAMgAAAAAAAABkAAAAAAAAAH9/fwAKAAAAHwAAAFQAAAD4+PgA////AQAAAAAAAAAAAAAAAAAAAAAAAAAAAAAAAAAAAAAAAAAAAAAAAn9/fwDu7OEDzMzMAMDA/wB/f38AAAAAAAAAAAAAAAAAAAAAAAAAAAAhAAAAGAAAABQAAAA8AAAAOiIAAN4KAACRKAAAAAAAAA=="/>
                </a:ext>
              </a:extLst>
            </p:cNvSpPr>
            <p:nvPr/>
          </p:nvSpPr>
          <p:spPr>
            <a:xfrm>
              <a:off x="38100" y="5563870"/>
              <a:ext cx="1728470" cy="1030605"/>
            </a:xfrm>
            <a:custGeom>
              <a:avLst/>
              <a:gdLst/>
              <a:ahLst/>
              <a:cxnLst/>
              <a:rect l="0" t="0" r="1728470" b="1030605"/>
              <a:pathLst>
                <a:path w="1728470" h="1030605">
                  <a:moveTo>
                    <a:pt x="861326" y="0"/>
                  </a:moveTo>
                  <a:lnTo>
                    <a:pt x="760514" y="22225"/>
                  </a:lnTo>
                  <a:lnTo>
                    <a:pt x="704938" y="84137"/>
                  </a:lnTo>
                  <a:lnTo>
                    <a:pt x="743839" y="226199"/>
                  </a:lnTo>
                  <a:lnTo>
                    <a:pt x="523938" y="350024"/>
                  </a:lnTo>
                  <a:lnTo>
                    <a:pt x="780351" y="375424"/>
                  </a:lnTo>
                  <a:lnTo>
                    <a:pt x="882764" y="705599"/>
                  </a:lnTo>
                  <a:lnTo>
                    <a:pt x="111937" y="372249"/>
                  </a:lnTo>
                  <a:lnTo>
                    <a:pt x="36517" y="403999"/>
                  </a:lnTo>
                  <a:lnTo>
                    <a:pt x="0" y="504799"/>
                  </a:lnTo>
                  <a:lnTo>
                    <a:pt x="43661" y="618286"/>
                  </a:lnTo>
                  <a:lnTo>
                    <a:pt x="904201" y="1022286"/>
                  </a:lnTo>
                  <a:lnTo>
                    <a:pt x="1093927" y="996886"/>
                  </a:lnTo>
                  <a:lnTo>
                    <a:pt x="1246378" y="1030223"/>
                  </a:lnTo>
                  <a:lnTo>
                    <a:pt x="1259840" y="1000061"/>
                  </a:lnTo>
                  <a:lnTo>
                    <a:pt x="1127264" y="877836"/>
                  </a:lnTo>
                  <a:lnTo>
                    <a:pt x="1056614" y="378599"/>
                  </a:lnTo>
                  <a:lnTo>
                    <a:pt x="1697989" y="261924"/>
                  </a:lnTo>
                  <a:lnTo>
                    <a:pt x="1728216" y="161124"/>
                  </a:lnTo>
                  <a:lnTo>
                    <a:pt x="1666239" y="79375"/>
                  </a:lnTo>
                  <a:lnTo>
                    <a:pt x="1012952" y="167474"/>
                  </a:lnTo>
                  <a:lnTo>
                    <a:pt x="967701" y="25400"/>
                  </a:lnTo>
                  <a:lnTo>
                    <a:pt x="861326" y="0"/>
                  </a:lnTo>
                  <a:close/>
                </a:path>
              </a:pathLst>
            </a:custGeom>
            <a:solidFill>
              <a:srgbClr val="F8F8F8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8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7+/v4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D8CQAA+iIAAK4KAAA+JAAAAAAAAA=="/>
                </a:ext>
              </a:extLst>
            </p:cNvSpPr>
            <p:nvPr/>
          </p:nvSpPr>
          <p:spPr>
            <a:xfrm>
              <a:off x="1623060" y="5685790"/>
              <a:ext cx="113030" cy="205740"/>
            </a:xfrm>
            <a:custGeom>
              <a:avLst/>
              <a:gdLst/>
              <a:ahLst/>
              <a:cxnLst/>
              <a:rect l="0" t="0" r="113030" b="205740"/>
              <a:pathLst>
                <a:path w="113030" h="205740">
                  <a:moveTo>
                    <a:pt x="94615" y="0"/>
                  </a:moveTo>
                  <a:lnTo>
                    <a:pt x="0" y="5587"/>
                  </a:lnTo>
                  <a:lnTo>
                    <a:pt x="6350" y="205740"/>
                  </a:lnTo>
                  <a:lnTo>
                    <a:pt x="112776" y="185801"/>
                  </a:lnTo>
                  <a:lnTo>
                    <a:pt x="94615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7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w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f39/cMAAAAEAAAAAAAAAAAAAAAAAAAAAAAAAAeAAAAaAAAAAAAAAAAAAAAAAAAAAAAAAAAAAAAECcAABAnAAAAAAAAAAAAAAAAAAAAAAAAAAAAAAAAAAAAAAAAAAAAABQAAAAAAAAAwMD/AAAAAABkAAAAMgAAAAAAAABkAAAAAAAAAH9/fwAKAAAAHwAAAFQAAAD/AAAA////AQAAAAAAAAAAAAAAAAAAAAAAAAAAAAAAAAAAAAAAAAAAAAAAAn9/fwDu7OEDzMzMAMDA/wB/f38AAAAAAAAAAAAAAAAAAAAAAAAAAAAhAAAAGAAAABQAAAAyAAAA2iQAAO4HAADbKAAAAAAAAA=="/>
                </a:ext>
              </a:extLst>
            </p:cNvSpPr>
            <p:nvPr/>
          </p:nvSpPr>
          <p:spPr>
            <a:xfrm>
              <a:off x="31750" y="5990590"/>
              <a:ext cx="1257300" cy="650875"/>
            </a:xfrm>
            <a:custGeom>
              <a:avLst/>
              <a:gdLst/>
              <a:ahLst/>
              <a:cxnLst/>
              <a:rect l="0" t="0" r="1257300" b="650875"/>
              <a:pathLst>
                <a:path w="1257300" h="650875">
                  <a:moveTo>
                    <a:pt x="108610" y="0"/>
                  </a:moveTo>
                  <a:lnTo>
                    <a:pt x="36466" y="25361"/>
                  </a:lnTo>
                  <a:lnTo>
                    <a:pt x="0" y="118895"/>
                  </a:lnTo>
                  <a:lnTo>
                    <a:pt x="33295" y="236207"/>
                  </a:lnTo>
                  <a:lnTo>
                    <a:pt x="907694" y="642823"/>
                  </a:lnTo>
                  <a:lnTo>
                    <a:pt x="1070216" y="623798"/>
                  </a:lnTo>
                  <a:lnTo>
                    <a:pt x="1240663" y="650747"/>
                  </a:lnTo>
                  <a:lnTo>
                    <a:pt x="1257300" y="627760"/>
                  </a:lnTo>
                  <a:lnTo>
                    <a:pt x="1132039" y="505701"/>
                  </a:lnTo>
                  <a:lnTo>
                    <a:pt x="1055154" y="411378"/>
                  </a:lnTo>
                  <a:lnTo>
                    <a:pt x="108610" y="0"/>
                  </a:lnTo>
                  <a:close/>
                </a:path>
              </a:pathLst>
            </a:custGeom>
            <a:solidFill>
              <a:srgbClr val="FF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6" name="object 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M/Pz88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BCAQAAMSUAAGMGAADXKAAAAAAAAA=="/>
                </a:ext>
              </a:extLst>
            </p:cNvSpPr>
            <p:nvPr/>
          </p:nvSpPr>
          <p:spPr>
            <a:xfrm>
              <a:off x="204470" y="6045835"/>
              <a:ext cx="833755" cy="593090"/>
            </a:xfrm>
            <a:custGeom>
              <a:avLst/>
              <a:gdLst/>
              <a:ahLst/>
              <a:cxnLst/>
              <a:rect l="0" t="0" r="833755" b="593090"/>
              <a:pathLst>
                <a:path w="833755" h="593090">
                  <a:moveTo>
                    <a:pt x="61988" y="0"/>
                  </a:moveTo>
                  <a:lnTo>
                    <a:pt x="0" y="100787"/>
                  </a:lnTo>
                  <a:lnTo>
                    <a:pt x="0" y="257924"/>
                  </a:lnTo>
                  <a:lnTo>
                    <a:pt x="732701" y="592835"/>
                  </a:lnTo>
                  <a:lnTo>
                    <a:pt x="746213" y="423798"/>
                  </a:lnTo>
                  <a:lnTo>
                    <a:pt x="833628" y="334911"/>
                  </a:lnTo>
                  <a:lnTo>
                    <a:pt x="61988" y="0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5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S+wY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AQAAH4iAAAOBgAArCM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769620" y="5607050"/>
              <a:ext cx="214630" cy="1917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4" name="object 1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LE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MAAAAMAAAAEAAAAAAAAAAAAAAAAAAAAAAAAAAeAAAAaAAAAAAAAAAAAAAAAAAAAAAAAAAAAAAAECcAABAnAAAAAAAAAAAAAAAAAAAAAAAAAAAAAAAAAAAAAAAAAAAAABQAAAAAAAAAwMD/AAAAAABkAAAAMgAAAAAAAABkAAAAAAAAAH9/fwAKAAAAHwAAAFQAAAAAsQAA////AQAAAAAAAAAAAAAAAAAAAAAAAAAAAAAAAAAAAAAAAAAAAAAAAn9/fwDu7OEDzMzMAMDA/wB/f38AAAAAAAAAAAAAAAAAAAAAAAAAAAAhAAAAGAAAABQAAABDBgAApigAAAEHAAC/KQAAAAAAAA=="/>
                </a:ext>
              </a:extLst>
            </p:cNvSpPr>
            <p:nvPr/>
          </p:nvSpPr>
          <p:spPr>
            <a:xfrm>
              <a:off x="1017905" y="6607810"/>
              <a:ext cx="120650" cy="178435"/>
            </a:xfrm>
            <a:custGeom>
              <a:avLst/>
              <a:gdLst/>
              <a:ahLst/>
              <a:cxnLst/>
              <a:rect l="0" t="0" r="120650" b="178435"/>
              <a:pathLst>
                <a:path w="120650" h="178435">
                  <a:moveTo>
                    <a:pt x="57035" y="0"/>
                  </a:moveTo>
                  <a:lnTo>
                    <a:pt x="0" y="6362"/>
                  </a:lnTo>
                  <a:lnTo>
                    <a:pt x="120396" y="178306"/>
                  </a:lnTo>
                  <a:lnTo>
                    <a:pt x="120396" y="3187"/>
                  </a:lnTo>
                  <a:lnTo>
                    <a:pt x="57035" y="0"/>
                  </a:lnTo>
                  <a:close/>
                </a:path>
              </a:pathLst>
            </a:custGeom>
            <a:solidFill>
              <a:srgbClr val="00B1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3" name="object 1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r///8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DsBAAAECMAABQKAAD3JgAAAAAAAA=="/>
                </a:ext>
              </a:extLst>
            </p:cNvSpPr>
            <p:nvPr/>
          </p:nvSpPr>
          <p:spPr>
            <a:xfrm>
              <a:off x="800100" y="5699760"/>
              <a:ext cx="838200" cy="634365"/>
            </a:xfrm>
            <a:custGeom>
              <a:avLst/>
              <a:gdLst/>
              <a:ahLst/>
              <a:cxnLst/>
              <a:rect l="0" t="0" r="838200" b="634365"/>
              <a:pathLst>
                <a:path w="838200" h="634365">
                  <a:moveTo>
                    <a:pt x="838200" y="34086"/>
                  </a:moveTo>
                  <a:lnTo>
                    <a:pt x="809625" y="0"/>
                  </a:lnTo>
                  <a:lnTo>
                    <a:pt x="260604" y="84023"/>
                  </a:lnTo>
                  <a:lnTo>
                    <a:pt x="282816" y="275844"/>
                  </a:lnTo>
                  <a:lnTo>
                    <a:pt x="827913" y="187858"/>
                  </a:lnTo>
                  <a:lnTo>
                    <a:pt x="838200" y="34086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2" name="object 1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3///8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BiAwAAESQAAOoEAAC5JAAAAAAAAA=="/>
                </a:ext>
              </a:extLst>
            </p:cNvSpPr>
            <p:nvPr/>
          </p:nvSpPr>
          <p:spPr>
            <a:xfrm>
              <a:off x="549910" y="5862955"/>
              <a:ext cx="248920" cy="106680"/>
            </a:xfrm>
            <a:custGeom>
              <a:avLst/>
              <a:gdLst/>
              <a:ahLst/>
              <a:cxnLst/>
              <a:rect l="0" t="0" r="248920" b="106680"/>
              <a:pathLst>
                <a:path w="248920" h="106680">
                  <a:moveTo>
                    <a:pt x="216560" y="0"/>
                  </a:moveTo>
                  <a:lnTo>
                    <a:pt x="0" y="61634"/>
                  </a:lnTo>
                  <a:lnTo>
                    <a:pt x="248412" y="106681"/>
                  </a:lnTo>
                  <a:lnTo>
                    <a:pt x="216560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1" name="object 1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HAAxJ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4AQAAAYjAABnBgAA4SM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792480" y="5693410"/>
              <a:ext cx="248285" cy="1390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object 1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8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wYAAGYoAABVBwAAsyk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1010285" y="6567170"/>
              <a:ext cx="181610" cy="2114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object 1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2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zgkAAMgiAAA6CgAA7SM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593850" y="5654040"/>
              <a:ext cx="68580" cy="1860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8" name="object 1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OT///8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C+AAAA7yMAAJEGAABlJwAAAAAAAA=="/>
                </a:ext>
              </a:extLst>
            </p:cNvSpPr>
            <p:nvPr/>
          </p:nvSpPr>
          <p:spPr>
            <a:xfrm>
              <a:off x="120650" y="5841365"/>
              <a:ext cx="946785" cy="562610"/>
            </a:xfrm>
            <a:custGeom>
              <a:avLst/>
              <a:gdLst/>
              <a:ahLst/>
              <a:cxnLst/>
              <a:rect l="0" t="0" r="946785" b="562610"/>
              <a:pathLst>
                <a:path w="946785" h="562610">
                  <a:moveTo>
                    <a:pt x="946404" y="356603"/>
                  </a:moveTo>
                  <a:lnTo>
                    <a:pt x="861428" y="258559"/>
                  </a:lnTo>
                  <a:lnTo>
                    <a:pt x="840778" y="151815"/>
                  </a:lnTo>
                  <a:lnTo>
                    <a:pt x="849515" y="19761"/>
                  </a:lnTo>
                  <a:lnTo>
                    <a:pt x="796302" y="0"/>
                  </a:lnTo>
                  <a:lnTo>
                    <a:pt x="777240" y="45072"/>
                  </a:lnTo>
                  <a:lnTo>
                    <a:pt x="801065" y="271995"/>
                  </a:lnTo>
                  <a:lnTo>
                    <a:pt x="854278" y="377952"/>
                  </a:lnTo>
                  <a:lnTo>
                    <a:pt x="946404" y="356603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7" name="object 1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2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QYAAIknAABEBwAAYSg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1062355" y="6426835"/>
              <a:ext cx="118745" cy="1371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6" name="object 1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r///8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AMAAAAFCIAAAcLAAC1KAAAAAAAAA=="/>
                </a:ext>
              </a:extLst>
            </p:cNvSpPr>
            <p:nvPr/>
          </p:nvSpPr>
          <p:spPr>
            <a:xfrm>
              <a:off x="7620" y="5539740"/>
              <a:ext cx="1784985" cy="1077595"/>
            </a:xfrm>
            <a:custGeom>
              <a:avLst/>
              <a:gdLst/>
              <a:ahLst/>
              <a:cxnLst/>
              <a:rect l="0" t="0" r="1784985" b="1077595"/>
              <a:pathLst>
                <a:path w="1784985" h="1077595">
                  <a:moveTo>
                    <a:pt x="1784604" y="219976"/>
                  </a:moveTo>
                  <a:lnTo>
                    <a:pt x="1772666" y="138162"/>
                  </a:lnTo>
                  <a:lnTo>
                    <a:pt x="1746377" y="105613"/>
                  </a:lnTo>
                  <a:lnTo>
                    <a:pt x="1746377" y="191376"/>
                  </a:lnTo>
                  <a:lnTo>
                    <a:pt x="1722628" y="268427"/>
                  </a:lnTo>
                  <a:lnTo>
                    <a:pt x="1094587" y="378409"/>
                  </a:lnTo>
                  <a:lnTo>
                    <a:pt x="1060399" y="219492"/>
                  </a:lnTo>
                  <a:lnTo>
                    <a:pt x="1215466" y="195897"/>
                  </a:lnTo>
                  <a:lnTo>
                    <a:pt x="1142758" y="244652"/>
                  </a:lnTo>
                  <a:lnTo>
                    <a:pt x="1220000" y="259727"/>
                  </a:lnTo>
                  <a:lnTo>
                    <a:pt x="1349756" y="226428"/>
                  </a:lnTo>
                  <a:lnTo>
                    <a:pt x="1462151" y="226428"/>
                  </a:lnTo>
                  <a:lnTo>
                    <a:pt x="1344168" y="271614"/>
                  </a:lnTo>
                  <a:lnTo>
                    <a:pt x="1243888" y="284302"/>
                  </a:lnTo>
                  <a:lnTo>
                    <a:pt x="1130808" y="284302"/>
                  </a:lnTo>
                  <a:lnTo>
                    <a:pt x="1183373" y="321564"/>
                  </a:lnTo>
                  <a:lnTo>
                    <a:pt x="1307592" y="316014"/>
                  </a:lnTo>
                  <a:lnTo>
                    <a:pt x="1463675" y="276377"/>
                  </a:lnTo>
                  <a:lnTo>
                    <a:pt x="1519428" y="217703"/>
                  </a:lnTo>
                  <a:lnTo>
                    <a:pt x="1483614" y="185990"/>
                  </a:lnTo>
                  <a:lnTo>
                    <a:pt x="1332230" y="184404"/>
                  </a:lnTo>
                  <a:lnTo>
                    <a:pt x="1240624" y="192062"/>
                  </a:lnTo>
                  <a:lnTo>
                    <a:pt x="1704340" y="121475"/>
                  </a:lnTo>
                  <a:lnTo>
                    <a:pt x="1746377" y="191376"/>
                  </a:lnTo>
                  <a:lnTo>
                    <a:pt x="1746377" y="105613"/>
                  </a:lnTo>
                  <a:lnTo>
                    <a:pt x="1722628" y="76200"/>
                  </a:lnTo>
                  <a:lnTo>
                    <a:pt x="1051458" y="177977"/>
                  </a:lnTo>
                  <a:lnTo>
                    <a:pt x="1022908" y="45212"/>
                  </a:lnTo>
                  <a:lnTo>
                    <a:pt x="910780" y="0"/>
                  </a:lnTo>
                  <a:lnTo>
                    <a:pt x="770026" y="30226"/>
                  </a:lnTo>
                  <a:lnTo>
                    <a:pt x="705612" y="98463"/>
                  </a:lnTo>
                  <a:lnTo>
                    <a:pt x="741603" y="225755"/>
                  </a:lnTo>
                  <a:lnTo>
                    <a:pt x="717461" y="236080"/>
                  </a:lnTo>
                  <a:lnTo>
                    <a:pt x="714286" y="275221"/>
                  </a:lnTo>
                  <a:lnTo>
                    <a:pt x="513588" y="357505"/>
                  </a:lnTo>
                  <a:lnTo>
                    <a:pt x="513588" y="399846"/>
                  </a:lnTo>
                  <a:lnTo>
                    <a:pt x="738873" y="403034"/>
                  </a:lnTo>
                  <a:lnTo>
                    <a:pt x="767435" y="437388"/>
                  </a:lnTo>
                  <a:lnTo>
                    <a:pt x="801039" y="435940"/>
                  </a:lnTo>
                  <a:lnTo>
                    <a:pt x="878967" y="711492"/>
                  </a:lnTo>
                  <a:lnTo>
                    <a:pt x="948956" y="733717"/>
                  </a:lnTo>
                  <a:lnTo>
                    <a:pt x="783094" y="169900"/>
                  </a:lnTo>
                  <a:lnTo>
                    <a:pt x="783094" y="372478"/>
                  </a:lnTo>
                  <a:lnTo>
                    <a:pt x="605612" y="363093"/>
                  </a:lnTo>
                  <a:lnTo>
                    <a:pt x="762520" y="299745"/>
                  </a:lnTo>
                  <a:lnTo>
                    <a:pt x="783094" y="372478"/>
                  </a:lnTo>
                  <a:lnTo>
                    <a:pt x="783094" y="169900"/>
                  </a:lnTo>
                  <a:lnTo>
                    <a:pt x="766051" y="111963"/>
                  </a:lnTo>
                  <a:lnTo>
                    <a:pt x="800239" y="58762"/>
                  </a:lnTo>
                  <a:lnTo>
                    <a:pt x="885329" y="48437"/>
                  </a:lnTo>
                  <a:lnTo>
                    <a:pt x="987920" y="77025"/>
                  </a:lnTo>
                  <a:lnTo>
                    <a:pt x="1130693" y="785634"/>
                  </a:lnTo>
                  <a:lnTo>
                    <a:pt x="1086535" y="796861"/>
                  </a:lnTo>
                  <a:lnTo>
                    <a:pt x="1142098" y="905776"/>
                  </a:lnTo>
                  <a:lnTo>
                    <a:pt x="1252423" y="1021829"/>
                  </a:lnTo>
                  <a:lnTo>
                    <a:pt x="1121460" y="1003541"/>
                  </a:lnTo>
                  <a:lnTo>
                    <a:pt x="967486" y="1025004"/>
                  </a:lnTo>
                  <a:lnTo>
                    <a:pt x="996061" y="894638"/>
                  </a:lnTo>
                  <a:lnTo>
                    <a:pt x="1061935" y="805611"/>
                  </a:lnTo>
                  <a:lnTo>
                    <a:pt x="984948" y="816737"/>
                  </a:lnTo>
                  <a:lnTo>
                    <a:pt x="924635" y="901001"/>
                  </a:lnTo>
                  <a:lnTo>
                    <a:pt x="903998" y="1006716"/>
                  </a:lnTo>
                  <a:lnTo>
                    <a:pt x="233578" y="693775"/>
                  </a:lnTo>
                  <a:lnTo>
                    <a:pt x="220827" y="566915"/>
                  </a:lnTo>
                  <a:lnTo>
                    <a:pt x="288036" y="458470"/>
                  </a:lnTo>
                  <a:lnTo>
                    <a:pt x="252831" y="445008"/>
                  </a:lnTo>
                  <a:lnTo>
                    <a:pt x="175221" y="528916"/>
                  </a:lnTo>
                  <a:lnTo>
                    <a:pt x="160019" y="627062"/>
                  </a:lnTo>
                  <a:lnTo>
                    <a:pt x="175793" y="666800"/>
                  </a:lnTo>
                  <a:lnTo>
                    <a:pt x="84912" y="624370"/>
                  </a:lnTo>
                  <a:lnTo>
                    <a:pt x="63487" y="548855"/>
                  </a:lnTo>
                  <a:lnTo>
                    <a:pt x="81737" y="453466"/>
                  </a:lnTo>
                  <a:lnTo>
                    <a:pt x="172224" y="377952"/>
                  </a:lnTo>
                  <a:lnTo>
                    <a:pt x="123812" y="377952"/>
                  </a:lnTo>
                  <a:lnTo>
                    <a:pt x="49999" y="419290"/>
                  </a:lnTo>
                  <a:lnTo>
                    <a:pt x="0" y="543293"/>
                  </a:lnTo>
                  <a:lnTo>
                    <a:pt x="53174" y="662520"/>
                  </a:lnTo>
                  <a:lnTo>
                    <a:pt x="938123" y="1067130"/>
                  </a:lnTo>
                  <a:lnTo>
                    <a:pt x="1128610" y="1041692"/>
                  </a:lnTo>
                  <a:lnTo>
                    <a:pt x="1282573" y="1077468"/>
                  </a:lnTo>
                  <a:lnTo>
                    <a:pt x="1336548" y="1020229"/>
                  </a:lnTo>
                  <a:lnTo>
                    <a:pt x="1211338" y="921029"/>
                  </a:lnTo>
                  <a:lnTo>
                    <a:pt x="1101318" y="409714"/>
                  </a:lnTo>
                  <a:lnTo>
                    <a:pt x="1754378" y="300202"/>
                  </a:lnTo>
                  <a:lnTo>
                    <a:pt x="1784604" y="219976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20" name="object 20"/>
          <p:cNvGrpSpPr>
            <a:extLst>
              <a:ext uri="smNativeData">
                <pr:smNativeData xmlns:pr="smNativeData" val="SMDATA_6_2XQYZxMAAAAlAAAAAQAAAA8BAAAAkAAAAEgAAACQAAAASAAAAAAAAAAAAAAAAAAAABcAAAAUAAAAAAAAAAAAAAD/fwAA/38AAAAAAAAJAAAABAAAAGgAAAAMAAAAEAAAAAAAAAAAAAAAAAAAAAAAAAAfAAAAVAAAAAAAAAAAAAAAAAAAAAAAAAAAAAAAAAAAAAAAAAAAAAAAAAAAAAAAAAAAAAAAAAAAAAAAAAAAAAAAAAAAAAAAAAAAAAAAAAAAAAAAAAAAAAAAAAAAACEAAAAYAAAAFAAAADw0AADsCgAAxjcAAIcnAAAQAAAA"/>
              </a:ext>
            </a:extLst>
          </p:cNvGrpSpPr>
          <p:nvPr/>
        </p:nvGrpSpPr>
        <p:grpSpPr>
          <a:xfrm>
            <a:off x="8491220" y="1775460"/>
            <a:ext cx="575310" cy="4650105"/>
            <a:chOff x="8491220" y="1775460"/>
            <a:chExt cx="575310" cy="4650105"/>
          </a:xfrm>
        </p:grpSpPr>
        <p:sp>
          <p:nvSpPr>
            <p:cNvPr id="22" name="object 2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bzz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///8MAAAAEAAAAAAAAAAAAAAAAAAAAAAAAAAeAAAAaAAAAAAAAAAAAAAAAAAAAAAAAAAAAAAAECcAABAnAAAAAAAAAAAAAAAAAAAAAAAAAAAAAAAAAAAAAAAAAAAAABQAAAAAAAAAwMD/AAAAAABkAAAAMgAAAAAAAABkAAAAAAAAAH9/fwAKAAAAHwAAAFQAAABvPP8A////AQAAAAAAAAAAAAAAAAAAAAAAAAAAAAAAAAAAAAAAAAAAAAAAAn9/fwDu7OEDzMzMAMDA/wB/f38AAAAAAAAAAAAAAAAAAAAAAAAAAAAhAAAAGAAAABQAAABmNQAABg0AAMY3AACHJwAAAAAAAA=="/>
                </a:ext>
              </a:extLst>
            </p:cNvSpPr>
            <p:nvPr/>
          </p:nvSpPr>
          <p:spPr>
            <a:xfrm>
              <a:off x="8680450" y="2117090"/>
              <a:ext cx="386080" cy="4308475"/>
            </a:xfrm>
            <a:custGeom>
              <a:avLst/>
              <a:gdLst/>
              <a:ahLst/>
              <a:cxnLst/>
              <a:rect l="0" t="0" r="386080" b="4308475"/>
              <a:pathLst>
                <a:path w="386080" h="4308475">
                  <a:moveTo>
                    <a:pt x="385573" y="0"/>
                  </a:moveTo>
                  <a:lnTo>
                    <a:pt x="301118" y="334899"/>
                  </a:lnTo>
                  <a:lnTo>
                    <a:pt x="203963" y="478663"/>
                  </a:lnTo>
                  <a:lnTo>
                    <a:pt x="93218" y="565912"/>
                  </a:lnTo>
                  <a:lnTo>
                    <a:pt x="59436" y="750062"/>
                  </a:lnTo>
                  <a:lnTo>
                    <a:pt x="72517" y="917574"/>
                  </a:lnTo>
                  <a:lnTo>
                    <a:pt x="203963" y="1259713"/>
                  </a:lnTo>
                  <a:lnTo>
                    <a:pt x="233046" y="1386586"/>
                  </a:lnTo>
                  <a:lnTo>
                    <a:pt x="216155" y="1475486"/>
                  </a:lnTo>
                  <a:lnTo>
                    <a:pt x="135890" y="1546225"/>
                  </a:lnTo>
                  <a:lnTo>
                    <a:pt x="114808" y="1642999"/>
                  </a:lnTo>
                  <a:lnTo>
                    <a:pt x="135890" y="1786636"/>
                  </a:lnTo>
                  <a:lnTo>
                    <a:pt x="228855" y="2017649"/>
                  </a:lnTo>
                  <a:lnTo>
                    <a:pt x="250826" y="2208911"/>
                  </a:lnTo>
                  <a:lnTo>
                    <a:pt x="225045" y="2337562"/>
                  </a:lnTo>
                  <a:lnTo>
                    <a:pt x="109512" y="2484374"/>
                  </a:lnTo>
                  <a:lnTo>
                    <a:pt x="33655" y="2536952"/>
                  </a:lnTo>
                  <a:lnTo>
                    <a:pt x="0" y="2697861"/>
                  </a:lnTo>
                  <a:lnTo>
                    <a:pt x="13081" y="2844292"/>
                  </a:lnTo>
                  <a:lnTo>
                    <a:pt x="143764" y="3143377"/>
                  </a:lnTo>
                  <a:lnTo>
                    <a:pt x="172847" y="3254375"/>
                  </a:lnTo>
                  <a:lnTo>
                    <a:pt x="155956" y="3332099"/>
                  </a:lnTo>
                  <a:lnTo>
                    <a:pt x="76073" y="3393821"/>
                  </a:lnTo>
                  <a:lnTo>
                    <a:pt x="55118" y="3478479"/>
                  </a:lnTo>
                  <a:lnTo>
                    <a:pt x="76073" y="3604069"/>
                  </a:lnTo>
                  <a:lnTo>
                    <a:pt x="168656" y="3805986"/>
                  </a:lnTo>
                  <a:lnTo>
                    <a:pt x="190500" y="3973207"/>
                  </a:lnTo>
                  <a:lnTo>
                    <a:pt x="164846" y="4085615"/>
                  </a:lnTo>
                  <a:lnTo>
                    <a:pt x="33655" y="4232021"/>
                  </a:lnTo>
                  <a:lnTo>
                    <a:pt x="42418" y="4308348"/>
                  </a:lnTo>
                  <a:lnTo>
                    <a:pt x="143764" y="4223690"/>
                  </a:lnTo>
                  <a:lnTo>
                    <a:pt x="223648" y="4119613"/>
                  </a:lnTo>
                  <a:lnTo>
                    <a:pt x="257303" y="3924630"/>
                  </a:lnTo>
                  <a:lnTo>
                    <a:pt x="219965" y="3743541"/>
                  </a:lnTo>
                  <a:lnTo>
                    <a:pt x="131191" y="3554806"/>
                  </a:lnTo>
                  <a:lnTo>
                    <a:pt x="126619" y="3463925"/>
                  </a:lnTo>
                  <a:lnTo>
                    <a:pt x="227839" y="3366770"/>
                  </a:lnTo>
                  <a:lnTo>
                    <a:pt x="223648" y="3192653"/>
                  </a:lnTo>
                  <a:lnTo>
                    <a:pt x="114427" y="2920619"/>
                  </a:lnTo>
                  <a:lnTo>
                    <a:pt x="67310" y="2766568"/>
                  </a:lnTo>
                  <a:lnTo>
                    <a:pt x="71882" y="2620137"/>
                  </a:lnTo>
                  <a:lnTo>
                    <a:pt x="164846" y="2564638"/>
                  </a:lnTo>
                  <a:lnTo>
                    <a:pt x="249302" y="2466848"/>
                  </a:lnTo>
                  <a:lnTo>
                    <a:pt x="312421" y="2307209"/>
                  </a:lnTo>
                  <a:lnTo>
                    <a:pt x="324613" y="2042160"/>
                  </a:lnTo>
                  <a:lnTo>
                    <a:pt x="308191" y="2099348"/>
                  </a:lnTo>
                  <a:lnTo>
                    <a:pt x="280417" y="1946275"/>
                  </a:lnTo>
                  <a:lnTo>
                    <a:pt x="191262" y="1730375"/>
                  </a:lnTo>
                  <a:lnTo>
                    <a:pt x="186563" y="1626362"/>
                  </a:lnTo>
                  <a:lnTo>
                    <a:pt x="288418" y="1515237"/>
                  </a:lnTo>
                  <a:lnTo>
                    <a:pt x="284227" y="1315974"/>
                  </a:lnTo>
                  <a:lnTo>
                    <a:pt x="174371" y="1004824"/>
                  </a:lnTo>
                  <a:lnTo>
                    <a:pt x="127000" y="828675"/>
                  </a:lnTo>
                  <a:lnTo>
                    <a:pt x="131699" y="661161"/>
                  </a:lnTo>
                  <a:lnTo>
                    <a:pt x="225045" y="597662"/>
                  </a:lnTo>
                  <a:lnTo>
                    <a:pt x="310008" y="485775"/>
                  </a:lnTo>
                  <a:lnTo>
                    <a:pt x="373381" y="303149"/>
                  </a:lnTo>
                  <a:lnTo>
                    <a:pt x="385573" y="0"/>
                  </a:lnTo>
                  <a:close/>
                </a:path>
              </a:pathLst>
            </a:custGeom>
            <a:solidFill>
              <a:srgbClr val="6F3CFF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1" name="object 2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A8NAAA7AoAAFc2AAAaDQAAAAAAAA=="/>
                </a:ext>
              </a:extLst>
            </p:cNvSpPr>
            <p:nvPr/>
          </p:nvSpPr>
          <p:spPr>
            <a:xfrm>
              <a:off x="8491220" y="1775460"/>
              <a:ext cx="342265" cy="354330"/>
            </a:xfrm>
            <a:custGeom>
              <a:avLst/>
              <a:gdLst/>
              <a:ahLst/>
              <a:cxnLst/>
              <a:rect l="0" t="0" r="342265" b="354330"/>
              <a:pathLst>
                <a:path w="342265" h="354330">
                  <a:moveTo>
                    <a:pt x="25526" y="0"/>
                  </a:moveTo>
                  <a:lnTo>
                    <a:pt x="0" y="42163"/>
                  </a:lnTo>
                  <a:lnTo>
                    <a:pt x="152526" y="153542"/>
                  </a:lnTo>
                  <a:lnTo>
                    <a:pt x="330707" y="354329"/>
                  </a:lnTo>
                  <a:lnTo>
                    <a:pt x="342137" y="323214"/>
                  </a:lnTo>
                  <a:lnTo>
                    <a:pt x="189102" y="137287"/>
                  </a:lnTo>
                  <a:lnTo>
                    <a:pt x="25526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23" name="object 23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r///8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BOMAAAowAAAAcyAACJAQAAEAAAAA=="/>
              </a:ext>
            </a:extLst>
          </p:cNvSpPr>
          <p:nvPr/>
        </p:nvSpPr>
        <p:spPr>
          <a:xfrm>
            <a:off x="7852410" y="103505"/>
            <a:ext cx="280035" cy="146050"/>
          </a:xfrm>
          <a:custGeom>
            <a:avLst/>
            <a:gdLst/>
            <a:ahLst/>
            <a:cxnLst/>
            <a:rect l="0" t="0" r="280035" b="146050"/>
            <a:pathLst>
              <a:path w="280035" h="146050">
                <a:moveTo>
                  <a:pt x="210058" y="0"/>
                </a:moveTo>
                <a:lnTo>
                  <a:pt x="91186" y="33654"/>
                </a:lnTo>
                <a:lnTo>
                  <a:pt x="196088" y="59944"/>
                </a:lnTo>
                <a:lnTo>
                  <a:pt x="39497" y="109474"/>
                </a:lnTo>
                <a:lnTo>
                  <a:pt x="0" y="145669"/>
                </a:lnTo>
                <a:lnTo>
                  <a:pt x="155829" y="113283"/>
                </a:lnTo>
                <a:lnTo>
                  <a:pt x="279654" y="105028"/>
                </a:lnTo>
                <a:lnTo>
                  <a:pt x="210058" y="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grpSp>
        <p:nvGrpSpPr>
          <p:cNvPr id="24" name="object 24"/>
          <p:cNvGrpSpPr>
            <a:extLst>
              <a:ext uri="smNativeData">
                <pr:smNativeData xmlns:pr="smNativeData" val="SMDATA_6_2XQYZ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IoBAAA/AAAAvTYAAIQZAAAQAAAA"/>
              </a:ext>
            </a:extLst>
          </p:cNvGrpSpPr>
          <p:nvPr/>
        </p:nvGrpSpPr>
        <p:grpSpPr>
          <a:xfrm>
            <a:off x="250190" y="40005"/>
            <a:ext cx="8648065" cy="4107815"/>
            <a:chOff x="250190" y="40005"/>
            <a:chExt cx="8648065" cy="4107815"/>
          </a:xfrm>
        </p:grpSpPr>
        <p:sp>
          <p:nvSpPr>
            <p:cNvPr id="27" name="object 2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CMLwAAPwAAAL42AAAVDQAAAAAAAA=="/>
                </a:ext>
              </a:extLst>
            </p:cNvSpPr>
            <p:nvPr/>
          </p:nvSpPr>
          <p:spPr>
            <a:xfrm>
              <a:off x="7729220" y="40005"/>
              <a:ext cx="1169670" cy="2086610"/>
            </a:xfrm>
            <a:custGeom>
              <a:avLst/>
              <a:gdLst/>
              <a:ahLst/>
              <a:cxnLst/>
              <a:rect l="0" t="0" r="1169670" b="2086610"/>
              <a:pathLst>
                <a:path w="1169670" h="2086610">
                  <a:moveTo>
                    <a:pt x="1169162" y="2086483"/>
                  </a:moveTo>
                  <a:lnTo>
                    <a:pt x="1098042" y="1843913"/>
                  </a:lnTo>
                  <a:lnTo>
                    <a:pt x="1119886" y="1684782"/>
                  </a:lnTo>
                  <a:lnTo>
                    <a:pt x="935380" y="1279271"/>
                  </a:lnTo>
                  <a:lnTo>
                    <a:pt x="935380" y="1415084"/>
                  </a:lnTo>
                  <a:lnTo>
                    <a:pt x="815086" y="1425956"/>
                  </a:lnTo>
                  <a:lnTo>
                    <a:pt x="673569" y="1513903"/>
                  </a:lnTo>
                  <a:lnTo>
                    <a:pt x="627583" y="1413776"/>
                  </a:lnTo>
                  <a:lnTo>
                    <a:pt x="725424" y="1340993"/>
                  </a:lnTo>
                  <a:lnTo>
                    <a:pt x="898436" y="1333614"/>
                  </a:lnTo>
                  <a:lnTo>
                    <a:pt x="935380" y="1415084"/>
                  </a:lnTo>
                  <a:lnTo>
                    <a:pt x="935380" y="1279271"/>
                  </a:lnTo>
                  <a:lnTo>
                    <a:pt x="871372" y="1138580"/>
                  </a:lnTo>
                  <a:lnTo>
                    <a:pt x="871372" y="1273937"/>
                  </a:lnTo>
                  <a:lnTo>
                    <a:pt x="729361" y="1303782"/>
                  </a:lnTo>
                  <a:lnTo>
                    <a:pt x="607110" y="1369174"/>
                  </a:lnTo>
                  <a:lnTo>
                    <a:pt x="195237" y="472071"/>
                  </a:lnTo>
                  <a:lnTo>
                    <a:pt x="288163" y="400558"/>
                  </a:lnTo>
                  <a:lnTo>
                    <a:pt x="470039" y="388772"/>
                  </a:lnTo>
                  <a:lnTo>
                    <a:pt x="871372" y="1273937"/>
                  </a:lnTo>
                  <a:lnTo>
                    <a:pt x="871372" y="1138580"/>
                  </a:lnTo>
                  <a:lnTo>
                    <a:pt x="445706" y="203022"/>
                  </a:lnTo>
                  <a:lnTo>
                    <a:pt x="445706" y="335102"/>
                  </a:lnTo>
                  <a:lnTo>
                    <a:pt x="283464" y="357886"/>
                  </a:lnTo>
                  <a:lnTo>
                    <a:pt x="175031" y="428066"/>
                  </a:lnTo>
                  <a:lnTo>
                    <a:pt x="145249" y="363207"/>
                  </a:lnTo>
                  <a:lnTo>
                    <a:pt x="220218" y="299847"/>
                  </a:lnTo>
                  <a:lnTo>
                    <a:pt x="413778" y="264693"/>
                  </a:lnTo>
                  <a:lnTo>
                    <a:pt x="445706" y="335102"/>
                  </a:lnTo>
                  <a:lnTo>
                    <a:pt x="445706" y="203022"/>
                  </a:lnTo>
                  <a:lnTo>
                    <a:pt x="361950" y="18923"/>
                  </a:lnTo>
                  <a:lnTo>
                    <a:pt x="128016" y="0"/>
                  </a:lnTo>
                  <a:lnTo>
                    <a:pt x="0" y="95885"/>
                  </a:lnTo>
                  <a:lnTo>
                    <a:pt x="132080" y="60198"/>
                  </a:lnTo>
                  <a:lnTo>
                    <a:pt x="322580" y="63500"/>
                  </a:lnTo>
                  <a:lnTo>
                    <a:pt x="394893" y="223024"/>
                  </a:lnTo>
                  <a:lnTo>
                    <a:pt x="193167" y="262267"/>
                  </a:lnTo>
                  <a:lnTo>
                    <a:pt x="123101" y="314960"/>
                  </a:lnTo>
                  <a:lnTo>
                    <a:pt x="85217" y="232410"/>
                  </a:lnTo>
                  <a:lnTo>
                    <a:pt x="42926" y="231140"/>
                  </a:lnTo>
                  <a:lnTo>
                    <a:pt x="710438" y="1711198"/>
                  </a:lnTo>
                  <a:lnTo>
                    <a:pt x="724916" y="1625727"/>
                  </a:lnTo>
                  <a:lnTo>
                    <a:pt x="692823" y="1555851"/>
                  </a:lnTo>
                  <a:lnTo>
                    <a:pt x="765302" y="1484249"/>
                  </a:lnTo>
                  <a:lnTo>
                    <a:pt x="949388" y="1445958"/>
                  </a:lnTo>
                  <a:lnTo>
                    <a:pt x="973836" y="1499870"/>
                  </a:lnTo>
                  <a:lnTo>
                    <a:pt x="823468" y="1557782"/>
                  </a:lnTo>
                  <a:lnTo>
                    <a:pt x="750697" y="1638173"/>
                  </a:lnTo>
                  <a:lnTo>
                    <a:pt x="877951" y="1576959"/>
                  </a:lnTo>
                  <a:lnTo>
                    <a:pt x="998347" y="1597787"/>
                  </a:lnTo>
                  <a:lnTo>
                    <a:pt x="816229" y="1674241"/>
                  </a:lnTo>
                  <a:lnTo>
                    <a:pt x="748538" y="1773047"/>
                  </a:lnTo>
                  <a:lnTo>
                    <a:pt x="975868" y="1677162"/>
                  </a:lnTo>
                  <a:lnTo>
                    <a:pt x="934974" y="1747139"/>
                  </a:lnTo>
                  <a:lnTo>
                    <a:pt x="1040892" y="1739392"/>
                  </a:lnTo>
                  <a:lnTo>
                    <a:pt x="979170" y="1789049"/>
                  </a:lnTo>
                  <a:lnTo>
                    <a:pt x="1029716" y="1827276"/>
                  </a:lnTo>
                  <a:lnTo>
                    <a:pt x="915289" y="1864106"/>
                  </a:lnTo>
                  <a:lnTo>
                    <a:pt x="958977" y="1897253"/>
                  </a:lnTo>
                  <a:lnTo>
                    <a:pt x="1060450" y="1868170"/>
                  </a:lnTo>
                  <a:lnTo>
                    <a:pt x="1112266" y="2030349"/>
                  </a:lnTo>
                  <a:lnTo>
                    <a:pt x="1096899" y="2084451"/>
                  </a:lnTo>
                  <a:lnTo>
                    <a:pt x="1169162" y="2086483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6" name="object 2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CRLwAA1AAAAPsvAADEAQAAAAAAAA=="/>
                </a:ext>
              </a:extLst>
            </p:cNvSpPr>
            <p:nvPr/>
          </p:nvSpPr>
          <p:spPr>
            <a:xfrm>
              <a:off x="7732395" y="134620"/>
              <a:ext cx="67310" cy="152400"/>
            </a:xfrm>
            <a:custGeom>
              <a:avLst/>
              <a:gdLst/>
              <a:ahLst/>
              <a:cxnLst/>
              <a:rect l="0" t="0" r="67310" b="152400"/>
              <a:pathLst>
                <a:path w="67310" h="152400">
                  <a:moveTo>
                    <a:pt x="0" y="0"/>
                  </a:moveTo>
                  <a:lnTo>
                    <a:pt x="67056" y="152400"/>
                  </a:lnTo>
                </a:path>
              </a:pathLst>
            </a:custGeom>
            <a:noFill/>
            <a:ln w="38100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5" name="object 2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K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gEAADkMAAB3NgAAgxk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250190" y="1986915"/>
              <a:ext cx="8603615" cy="21602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28" name="object 28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rAgAAXxgAAPcGAAA3GgAAEAAAAA=="/>
              </a:ext>
            </a:extLst>
          </p:cNvSpPr>
          <p:nvPr/>
        </p:nvSpPr>
        <p:spPr>
          <a:xfrm>
            <a:off x="474345" y="3961765"/>
            <a:ext cx="657860" cy="2997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ИДТИ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sp>
        <p:nvSpPr>
          <p:cNvPr id="29" name="object 29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uCAAAXxgAAG0QAAA3GgAAEAAAAA=="/>
              </a:ext>
            </a:extLst>
          </p:cNvSpPr>
          <p:nvPr/>
        </p:nvSpPr>
        <p:spPr>
          <a:xfrm>
            <a:off x="1410970" y="3961765"/>
            <a:ext cx="1259205" cy="2997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СТАРОСТЬ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sp>
        <p:nvSpPr>
          <p:cNvPr id="30" name="object 30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BEwAAXxgAAI0aAAA3GgAAEAAAAA=="/>
              </a:ext>
            </a:extLst>
          </p:cNvSpPr>
          <p:nvPr/>
        </p:nvSpPr>
        <p:spPr>
          <a:xfrm>
            <a:off x="3211195" y="3961765"/>
            <a:ext cx="1104900" cy="2997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 spc="-2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ПЛАКАТЬ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sp>
        <p:nvSpPr>
          <p:cNvPr id="31" name="object 31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AMIQAAXxgAADQnAAA3GgAAEAAAAA=="/>
              </a:ext>
            </a:extLst>
          </p:cNvSpPr>
          <p:nvPr/>
        </p:nvSpPr>
        <p:spPr>
          <a:xfrm>
            <a:off x="5372100" y="3961765"/>
            <a:ext cx="1000760" cy="2997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СОЛНЦЕ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sp>
        <p:nvSpPr>
          <p:cNvPr id="32" name="object 32"/>
          <p:cNvSpPr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DkLQAA7BcAAKYxAADEGQAAEAAAAA=="/>
              </a:ext>
            </a:extLst>
          </p:cNvSpPr>
          <p:nvPr/>
        </p:nvSpPr>
        <p:spPr>
          <a:xfrm>
            <a:off x="7459980" y="3888740"/>
            <a:ext cx="610870" cy="2997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b="1">
                <a:solidFill>
                  <a:srgbClr val="0000FF"/>
                </a:solidFill>
                <a:latin typeface="Arial" pitchFamily="2" charset="-52"/>
                <a:ea typeface="Calibri" pitchFamily="2" charset="-52"/>
                <a:cs typeface="Arial" pitchFamily="2" charset="-52"/>
              </a:rPr>
              <a:t>ГЛАЗ</a:t>
            </a:r>
            <a:endParaRPr>
              <a:latin typeface="Arial" pitchFamily="2" charset="-52"/>
              <a:ea typeface="Calibri" pitchFamily="2" charset="-52"/>
              <a:cs typeface="Arial" pitchFamily="2" charset="-52"/>
            </a:endParaRPr>
          </a:p>
        </p:txBody>
      </p:sp>
      <p:pic>
        <p:nvPicPr>
          <p:cNvPr id="33" name="object 33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2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QMAALMBAAAyMAAAUwkAABAAAAA="/>
              </a:ext>
            </a:extLst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605155" y="276225"/>
            <a:ext cx="7229475" cy="12395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AAAAAAMAAAAEAAAAAAAAAAAAAAAAAAAAAAAAAAfAAAAVAAAAAAAAAAAAAAAAAAAAAAAAAAAAAAAAAAAAAAAAAAAAAAAAAAAAAAAAAAAAAAAAAAAAAAAAAAAAAAAAAAAAAAAAAAAAAAAAAAAAAAAAAAAAAAAAAAAACEAAAAYAAAAFAAAAAAAAAAAAAAAQDgAADAqAAAQAAAA"/>
              </a:ext>
            </a:extLst>
          </p:cNvGrpSpPr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0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3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7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NgJAABAOAAAQCk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0" y="1600200"/>
              <a:ext cx="9144000" cy="5105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8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7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AEAALkFAADSHgAAVCk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248920" y="930275"/>
              <a:ext cx="4761230" cy="57880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7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DOZZg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v///8MAAAAEAAAAAAAAAAAAAAAAAAAAAAAAAAeAAAAaAAAAAAAAAAAAAAAAAAAAAAAAAAAAAAAECcAABAnAAAAAAAAAAAAAAAAAAAAAAAAAAAAAAAAAAAAAAAAAAAAABQAAAAAAAAAwMD/AAAAAABkAAAAMgAAAAAAAABkAAAAAAAAAH9/fwAKAAAAHwAAAFQAAABPgb0F////AQAAAAAAAAAAAAAAAAAAAAAAAAAAAAAAAAAAAAAAAAAAM5lmAH9/fwDu7OEDzMzMAMDA/wB/f38AAAAAAAAAAAAAAAAAAAAAAAAAAAAhAAAAGAAAABQAAABVAQAAhgUAAAYfAACHKQAAAAAAAA=="/>
                </a:ext>
              </a:extLst>
            </p:cNvSpPr>
            <p:nvPr/>
          </p:nvSpPr>
          <p:spPr>
            <a:xfrm>
              <a:off x="216535" y="897890"/>
              <a:ext cx="4826635" cy="5852795"/>
            </a:xfrm>
            <a:custGeom>
              <a:avLst/>
              <a:gdLst/>
              <a:ahLst/>
              <a:cxnLst/>
              <a:rect l="0" t="0" r="4826635" b="5852795"/>
              <a:pathLst>
                <a:path w="4826635" h="5852795">
                  <a:moveTo>
                    <a:pt x="0" y="598043"/>
                  </a:moveTo>
                  <a:lnTo>
                    <a:pt x="4050296" y="0"/>
                  </a:lnTo>
                  <a:lnTo>
                    <a:pt x="4826139" y="5254802"/>
                  </a:lnTo>
                  <a:lnTo>
                    <a:pt x="775842" y="5852800"/>
                  </a:lnTo>
                  <a:lnTo>
                    <a:pt x="0" y="598043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6" name="object 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3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gxEAAAAAAAA8OAAAnQ8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2846705" y="0"/>
              <a:ext cx="6294755" cy="25380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object 9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3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PxMAAFIBAACUNQAASw8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3128645" y="214630"/>
              <a:ext cx="5581015" cy="22713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J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BCcAANwHAACbNQAAUg8AAAAAAAA="/>
                </a:ext>
              </a:extLst>
            </p:cNvPicPr>
            <p:nvPr/>
          </p:nvPicPr>
          <p:blipFill>
            <a:blip xmlns:r="http://schemas.openxmlformats.org/officeDocument/2006/relationships" r:embed="rId8"/>
            <a:stretch>
              <a:fillRect/>
            </a:stretch>
          </p:blipFill>
          <p:spPr>
            <a:xfrm>
              <a:off x="6342380" y="1277620"/>
              <a:ext cx="2371725" cy="121285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11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JAAAA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xMAAEQBAACzJgAA0QsAAAAAAAA="/>
                </a:ext>
              </a:extLst>
            </p:cNvPicPr>
            <p:nvPr/>
          </p:nvPicPr>
          <p:blipFill>
            <a:blip xmlns:r="http://schemas.openxmlformats.org/officeDocument/2006/relationships" r:embed="rId9"/>
            <a:stretch>
              <a:fillRect/>
            </a:stretch>
          </p:blipFill>
          <p:spPr>
            <a:xfrm>
              <a:off x="3123565" y="205740"/>
              <a:ext cx="3167380" cy="171513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12" name="object 12"/>
          <p:cNvSpPr>
            <a:extLst>
              <a:ext uri="smNativeData">
                <pr:smNativeData xmlns:pr="smNativeData" val="SMDATA_12_2XQYZxMAAAAlAAAAZAAAAA0AAAAAAAAAABM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kHwAAYhAAAC81AACmKAAAEAAAAA=="/>
              </a:ext>
            </a:extLst>
          </p:cNvSpPr>
          <p:nvPr/>
        </p:nvSpPr>
        <p:spPr>
          <a:xfrm>
            <a:off x="5143500" y="2663190"/>
            <a:ext cx="3502025" cy="394462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06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252095" indent="0" algn="l" defTabSz="914400">
              <a:lnSpc>
                <a:spcPct val="150000"/>
              </a:lnSpc>
              <a:spcBef>
                <a:spcPts val="9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400" b="1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В древних русских городах Новгороде, Пскове,</a:t>
            </a:r>
            <a:r>
              <a:rPr sz="2400" b="1" spc="-5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 </a:t>
            </a:r>
            <a:r>
              <a:rPr sz="2400" b="1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Смоленске писали на бересте деревянной</a:t>
            </a:r>
            <a:endParaRPr sz="2400">
              <a:latin typeface="Georgia" pitchFamily="1" charset="-52"/>
              <a:ea typeface="Calibri" pitchFamily="2" charset="-52"/>
              <a:cs typeface="Georgia" pitchFamily="1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44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400" b="1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палочкой,</a:t>
            </a:r>
            <a:r>
              <a:rPr sz="2400" b="1" spc="-2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 </a:t>
            </a:r>
            <a:r>
              <a:rPr sz="2400" b="1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которая</a:t>
            </a:r>
            <a:endParaRPr sz="2400">
              <a:latin typeface="Georgia" pitchFamily="1" charset="-52"/>
              <a:ea typeface="Calibri" pitchFamily="2" charset="-52"/>
              <a:cs typeface="Georgia" pitchFamily="1" charset="-52"/>
            </a:endParaRPr>
          </a:p>
          <a:p>
            <a:pPr marL="12700" marR="0" indent="0" algn="l" defTabSz="914400">
              <a:lnSpc>
                <a:spcPct val="100000"/>
              </a:lnSpc>
              <a:spcBef>
                <a:spcPts val="158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400" b="1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называлась </a:t>
            </a:r>
            <a:r>
              <a:rPr sz="2800" b="1" u="sng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писало</a:t>
            </a:r>
            <a:r>
              <a:rPr sz="2400" b="1">
                <a:solidFill>
                  <a:srgbClr val="008000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.</a:t>
            </a:r>
            <a:endParaRPr sz="2400">
              <a:latin typeface="Georgia" pitchFamily="1" charset="-52"/>
              <a:ea typeface="Calibri" pitchFamily="2" charset="-52"/>
              <a:cs typeface="Georgia" pitchFamily="1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G49InIMAAAAEAAAAAAAAAAAAAAAAAAAAAAAAAAfAAAAVAAAAAAAAAAAAAAAAAAAAAAAAAAAAAAAAAAAAAAAAAAAAAAAAAAAAAAAAAAAAAAAAAAAAAAAAAAAAAAAAAAAAAAAAAAAAAAAAAAAAAAAAAAAAAAAAAAAACEAAAAYAAAAFAAAAAAAAAAAAAAAQDgAADAqAAAQAAAA"/>
              </a:ext>
            </a:extLst>
          </p:cNvGrpSpPr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w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7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5kAAP///whI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D/mQAA////AQAAAAAAAAAAAAAAAAAAAAAAAAAAAAAAAAAAAAAAAAAAAAAAAn9/fwDu7OEDzMzMAMDA/wB/f38AAAAAAAAAAAAAAAAAAAAAAAAAAAAhAAAAGAAAABQAAAAOAgAAQAsAAEE4AAAwKgAAAAAAAA=="/>
                </a:ext>
              </a:extLst>
            </p:cNvSpPr>
            <p:nvPr/>
          </p:nvSpPr>
          <p:spPr>
            <a:xfrm>
              <a:off x="334010" y="1828800"/>
              <a:ext cx="8810625" cy="5029200"/>
            </a:xfrm>
            <a:custGeom>
              <a:avLst/>
              <a:gdLst/>
              <a:ahLst/>
              <a:cxnLst/>
              <a:rect l="0" t="0" r="8810625" b="5029200"/>
              <a:pathLst>
                <a:path w="8810625" h="5029200">
                  <a:moveTo>
                    <a:pt x="8810244" y="0"/>
                  </a:moveTo>
                  <a:lnTo>
                    <a:pt x="523849" y="0"/>
                  </a:lnTo>
                  <a:lnTo>
                    <a:pt x="523849" y="2788920"/>
                  </a:lnTo>
                  <a:lnTo>
                    <a:pt x="504444" y="2788920"/>
                  </a:lnTo>
                  <a:lnTo>
                    <a:pt x="504444" y="2800350"/>
                  </a:lnTo>
                  <a:lnTo>
                    <a:pt x="0" y="2800350"/>
                  </a:lnTo>
                  <a:lnTo>
                    <a:pt x="0" y="5029200"/>
                  </a:lnTo>
                  <a:lnTo>
                    <a:pt x="504444" y="5029200"/>
                  </a:lnTo>
                  <a:lnTo>
                    <a:pt x="8810244" y="5029200"/>
                  </a:lnTo>
                  <a:lnTo>
                    <a:pt x="8810244" y="2800350"/>
                  </a:lnTo>
                  <a:lnTo>
                    <a:pt x="8810244" y="2788920"/>
                  </a:lnTo>
                  <a:lnTo>
                    <a:pt x="8810244" y="0"/>
                  </a:lnTo>
                  <a:close/>
                </a:path>
              </a:pathLst>
            </a:custGeom>
            <a:solidFill>
              <a:srgbClr val="FF9900">
                <a:alpha val="28000"/>
              </a:srgbClr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6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w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9gEAAEALAAAmMgAAMCo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318770" y="1828800"/>
              <a:ext cx="7833360" cy="50292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w///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2R0AAMUJAABpNgAARyk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4852035" y="1588135"/>
              <a:ext cx="3992880" cy="512191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object 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hhBBC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tgYAANICAAANMwAAKQs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090930" y="458470"/>
              <a:ext cx="7207885" cy="135572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vSdK3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dwYAAK0CAADOMgAA9Qo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1050925" y="434975"/>
              <a:ext cx="7207885" cy="13462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sp>
        <p:nvSpPr>
          <p:cNvPr id="9" name="object 9"/>
          <p:cNvSpPr>
            <a:extLst>
              <a:ext uri="smNativeData">
                <pr:smNativeData xmlns:pr="smNativeData" val="SMDATA_12_2XQYZxMAAAAlAAAAZAAAAA0AAAAAAAAAABU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BPgb0F////AQAAAAAAAAAAAAAAAAAAAAAAAAAAAAAAAAAAAAAAAAAAAAAAAn9/fwDu7OEDzMzMAMDA/wB/f38AAAAAAAAAAAAAAAAAAAAAAAAAAAAhAAAAGAAAABQAAACyBAAASBAAAAsZAACCIQAAEAAAAA=="/>
              </a:ext>
            </a:extLst>
          </p:cNvSpPr>
          <p:nvPr/>
        </p:nvSpPr>
        <p:spPr>
          <a:xfrm>
            <a:off x="763270" y="2646680"/>
            <a:ext cx="3307715" cy="280035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3335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12700" marR="0" indent="0" algn="l" defTabSz="914400">
              <a:lnSpc>
                <a:spcPct val="100000"/>
              </a:lnSpc>
              <a:spcBef>
                <a:spcPts val="105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600" b="1" i="1">
                <a:solidFill>
                  <a:srgbClr val="FFFFFF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Пергамент - это</a:t>
            </a:r>
            <a:endParaRPr sz="2600">
              <a:latin typeface="Georgia" pitchFamily="1" charset="-52"/>
              <a:ea typeface="Calibri" pitchFamily="2" charset="-52"/>
              <a:cs typeface="Georgia" pitchFamily="1" charset="-52"/>
            </a:endParaRPr>
          </a:p>
          <a:p>
            <a:pPr marL="12700" marR="5080" indent="0" algn="l" defTabSz="91440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  <a:r>
              <a:rPr sz="2600" b="1" i="1">
                <a:solidFill>
                  <a:srgbClr val="FFFFFF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писчий</a:t>
            </a:r>
            <a:r>
              <a:rPr sz="2600" b="1" i="1" spc="-3">
                <a:solidFill>
                  <a:srgbClr val="FFFFFF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 </a:t>
            </a:r>
            <a:r>
              <a:rPr sz="2600" b="1" i="1">
                <a:solidFill>
                  <a:srgbClr val="FFFFFF"/>
                </a:solidFill>
                <a:latin typeface="Georgia" pitchFamily="1" charset="-52"/>
                <a:ea typeface="Calibri" pitchFamily="2" charset="-52"/>
                <a:cs typeface="Georgia" pitchFamily="1" charset="-52"/>
              </a:rPr>
              <a:t>материал из кожи телят, ягнят, ослов.</a:t>
            </a:r>
            <a:endParaRPr sz="2600">
              <a:latin typeface="Georgia" pitchFamily="1" charset="-52"/>
              <a:ea typeface="Calibri" pitchFamily="2" charset="-52"/>
              <a:cs typeface="Georgia" pitchFamily="1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GVycy8MAAAAEAAAAAAAAAAAAAAAAAAAAAAAAAAfAAAAVAAAAAAAAAAAAAAAAAAAAAAAAAAAAAAAAAAAAAAAAAAAAAAAAAAAAAAAAAAAAAAAAAAAAAAAAAAAAAAAAAAAAAAAAAAAAAAAAAAAAAAAAAAAAAAAAAAAACEAAAAYAAAAFAAAABIwAACvAAAABjcAAEENAAAQAAAA"/>
              </a:ext>
            </a:extLst>
          </p:cNvGrpSpPr>
          <p:nvPr/>
        </p:nvGrpSpPr>
        <p:grpSpPr>
          <a:xfrm>
            <a:off x="7814310" y="111125"/>
            <a:ext cx="1130300" cy="2043430"/>
            <a:chOff x="7814310" y="111125"/>
            <a:chExt cx="1130300" cy="2043430"/>
          </a:xfrm>
        </p:grpSpPr>
        <p:sp>
          <p:nvSpPr>
            <p:cNvPr id="4" name="object 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bzz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r///8MAAAAEAAAAAAAAAAAAAAAAAAAAAAAAAAeAAAAaAAAAAAAAAAAAAAAAAAAAAAAAAAAAAAAECcAABAnAAAAAAAAAAAAAAAAAAAAAAAAAAAAAAAAAAAAAAAAAAAAABQAAAAAAAAAwMD/AAAAAABkAAAAMgAAAAAAAABkAAAAAAAAAH9/fwAKAAAAHwAAAFQAAABvPP8A////AQAAAAAAAAAAAAAAAAAAAAAAAAAAAAAAAAAAAAAAAAAAAAAAAn9/fwDu7OEDzMzMAMDA/wB/f38AAAAAAAAAAAAAAAAAAAAAAAAAAAAhAAAAGAAAABQAAAASMAAArwAAAAY3AABBDQAAAAAAAA=="/>
                </a:ext>
              </a:extLst>
            </p:cNvSpPr>
            <p:nvPr/>
          </p:nvSpPr>
          <p:spPr>
            <a:xfrm>
              <a:off x="7814310" y="111125"/>
              <a:ext cx="1130300" cy="2043430"/>
            </a:xfrm>
            <a:custGeom>
              <a:avLst/>
              <a:gdLst/>
              <a:ahLst/>
              <a:cxnLst/>
              <a:rect l="0" t="0" r="1130300" b="2043430"/>
              <a:pathLst>
                <a:path w="1130300" h="2043430">
                  <a:moveTo>
                    <a:pt x="114808" y="0"/>
                  </a:moveTo>
                  <a:lnTo>
                    <a:pt x="0" y="61595"/>
                  </a:lnTo>
                  <a:lnTo>
                    <a:pt x="757555" y="1720977"/>
                  </a:lnTo>
                  <a:lnTo>
                    <a:pt x="923036" y="1845691"/>
                  </a:lnTo>
                  <a:lnTo>
                    <a:pt x="1086485" y="2035175"/>
                  </a:lnTo>
                  <a:lnTo>
                    <a:pt x="1130173" y="2043176"/>
                  </a:lnTo>
                  <a:lnTo>
                    <a:pt x="1061593" y="1804543"/>
                  </a:lnTo>
                  <a:lnTo>
                    <a:pt x="1084326" y="1650492"/>
                  </a:lnTo>
                  <a:lnTo>
                    <a:pt x="342519" y="10668"/>
                  </a:lnTo>
                  <a:lnTo>
                    <a:pt x="114808" y="0"/>
                  </a:lnTo>
                  <a:close/>
                </a:path>
              </a:pathLst>
            </a:custGeom>
            <a:solidFill>
              <a:srgbClr val="6F3CFF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" name="object 4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n///8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BlMAAAawEAAGA2AADVCgAAAAAAAA=="/>
                </a:ext>
              </a:extLst>
            </p:cNvSpPr>
            <p:nvPr/>
          </p:nvSpPr>
          <p:spPr>
            <a:xfrm>
              <a:off x="7867015" y="230505"/>
              <a:ext cx="972185" cy="1530350"/>
            </a:xfrm>
            <a:custGeom>
              <a:avLst/>
              <a:gdLst/>
              <a:ahLst/>
              <a:cxnLst/>
              <a:rect l="0" t="0" r="972185" b="1530350"/>
              <a:pathLst>
                <a:path w="972185" h="1530350">
                  <a:moveTo>
                    <a:pt x="340233" y="0"/>
                  </a:moveTo>
                  <a:lnTo>
                    <a:pt x="90170" y="33273"/>
                  </a:lnTo>
                  <a:lnTo>
                    <a:pt x="0" y="75437"/>
                  </a:lnTo>
                  <a:lnTo>
                    <a:pt x="662559" y="1530222"/>
                  </a:lnTo>
                  <a:lnTo>
                    <a:pt x="797687" y="1415541"/>
                  </a:lnTo>
                  <a:lnTo>
                    <a:pt x="972186" y="1394967"/>
                  </a:lnTo>
                  <a:lnTo>
                    <a:pt x="340233" y="0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5" name="object 5"/>
          <p:cNvGrpSpPr>
            <a:extLst>
              <a:ext uri="smNativeData">
                <pr:smNativeData xmlns:pr="smNativeData" val="SMDATA_6_2XQYZxMAAAAlAAAAAQAAAA8BAAAAkAAAAEgAAACQAAAASAAAAAAAAAAAAAAAAAAAABcAAAAUAAAAAAAAAAAAAAD/fwAA/38AAAAAAAAJAAAABAAAAC92bmQMAAAAEAAAAAAAAAAAAAAAAAAAAAAAAAAfAAAAVAAAAAAAAAAAAAAAAAAAAAAAAAAAAAAAAAAAAAAAAAAAAAAAAAAAAAAAAAAAAAAAAAAAAAAAAAAAAAAAAAAAAAAAAAAAAAAAAAAAAAAAAAAAAAAAAAAAACEAAAAYAAAAFAAAAAwAAAAUIgAABwsAAMApAAAQAAAA"/>
              </a:ext>
            </a:extLst>
          </p:cNvGrpSpPr>
          <p:nvPr/>
        </p:nvGrpSpPr>
        <p:grpSpPr>
          <a:xfrm>
            <a:off x="7620" y="5539740"/>
            <a:ext cx="1784985" cy="1247140"/>
            <a:chOff x="7620" y="5539740"/>
            <a:chExt cx="1784985" cy="1247140"/>
          </a:xfrm>
        </p:grpSpPr>
        <p:sp>
          <p:nvSpPr>
            <p:cNvPr id="19" name="object 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+Pj4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D4+PgA////AQAAAAAAAAAAAAAAAAAAAAAAAAAAAAAAAAAAAAAAAAAAAAAAAn9/fwDu7OEDzMzMAMDA/wB/f38AAAAAAAAAAAAAAAAAAAAAAAAAAAAhAAAAGAAAABQAAAA8AAAAOiIAAN4KAACRKAAAAAAAAA=="/>
                </a:ext>
              </a:extLst>
            </p:cNvSpPr>
            <p:nvPr/>
          </p:nvSpPr>
          <p:spPr>
            <a:xfrm>
              <a:off x="38100" y="5563870"/>
              <a:ext cx="1728470" cy="1030605"/>
            </a:xfrm>
            <a:custGeom>
              <a:avLst/>
              <a:gdLst/>
              <a:ahLst/>
              <a:cxnLst/>
              <a:rect l="0" t="0" r="1728470" b="1030605"/>
              <a:pathLst>
                <a:path w="1728470" h="1030605">
                  <a:moveTo>
                    <a:pt x="861326" y="0"/>
                  </a:moveTo>
                  <a:lnTo>
                    <a:pt x="760514" y="22225"/>
                  </a:lnTo>
                  <a:lnTo>
                    <a:pt x="704938" y="84137"/>
                  </a:lnTo>
                  <a:lnTo>
                    <a:pt x="743839" y="226199"/>
                  </a:lnTo>
                  <a:lnTo>
                    <a:pt x="523938" y="350024"/>
                  </a:lnTo>
                  <a:lnTo>
                    <a:pt x="780351" y="375424"/>
                  </a:lnTo>
                  <a:lnTo>
                    <a:pt x="882764" y="705599"/>
                  </a:lnTo>
                  <a:lnTo>
                    <a:pt x="111937" y="372249"/>
                  </a:lnTo>
                  <a:lnTo>
                    <a:pt x="36517" y="403999"/>
                  </a:lnTo>
                  <a:lnTo>
                    <a:pt x="0" y="504799"/>
                  </a:lnTo>
                  <a:lnTo>
                    <a:pt x="43661" y="618286"/>
                  </a:lnTo>
                  <a:lnTo>
                    <a:pt x="904201" y="1022286"/>
                  </a:lnTo>
                  <a:lnTo>
                    <a:pt x="1093927" y="996886"/>
                  </a:lnTo>
                  <a:lnTo>
                    <a:pt x="1246378" y="1030223"/>
                  </a:lnTo>
                  <a:lnTo>
                    <a:pt x="1259840" y="1000061"/>
                  </a:lnTo>
                  <a:lnTo>
                    <a:pt x="1127264" y="877836"/>
                  </a:lnTo>
                  <a:lnTo>
                    <a:pt x="1056614" y="378599"/>
                  </a:lnTo>
                  <a:lnTo>
                    <a:pt x="1697989" y="261924"/>
                  </a:lnTo>
                  <a:lnTo>
                    <a:pt x="1728216" y="161124"/>
                  </a:lnTo>
                  <a:lnTo>
                    <a:pt x="1666239" y="79375"/>
                  </a:lnTo>
                  <a:lnTo>
                    <a:pt x="1012952" y="167474"/>
                  </a:lnTo>
                  <a:lnTo>
                    <a:pt x="967701" y="25400"/>
                  </a:lnTo>
                  <a:lnTo>
                    <a:pt x="861326" y="0"/>
                  </a:lnTo>
                  <a:close/>
                </a:path>
              </a:pathLst>
            </a:custGeom>
            <a:solidFill>
              <a:srgbClr val="F8F8F8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8" name="object 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r///8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D8CQAA+iIAAK4KAAA+JAAAAAAAAA=="/>
                </a:ext>
              </a:extLst>
            </p:cNvSpPr>
            <p:nvPr/>
          </p:nvSpPr>
          <p:spPr>
            <a:xfrm>
              <a:off x="1623060" y="5685790"/>
              <a:ext cx="113030" cy="205740"/>
            </a:xfrm>
            <a:custGeom>
              <a:avLst/>
              <a:gdLst/>
              <a:ahLst/>
              <a:cxnLst/>
              <a:rect l="0" t="0" r="113030" b="205740"/>
              <a:pathLst>
                <a:path w="113030" h="205740">
                  <a:moveTo>
                    <a:pt x="94615" y="0"/>
                  </a:moveTo>
                  <a:lnTo>
                    <a:pt x="0" y="5587"/>
                  </a:lnTo>
                  <a:lnTo>
                    <a:pt x="6350" y="205740"/>
                  </a:lnTo>
                  <a:lnTo>
                    <a:pt x="112776" y="185801"/>
                  </a:lnTo>
                  <a:lnTo>
                    <a:pt x="94615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7" name="object 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w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b///8MAAAAEAAAAAAAAAAAAAAAAAAAAAAAAAAeAAAAaAAAAAAAAAAAAAAAAAAAAAAAAAAAAAAAECcAABAnAAAAAAAAAAAAAAAAAAAAAAAAAAAAAAAAAAAAAAAAAAAAABQAAAAAAAAAwMD/AAAAAABkAAAAMgAAAAAAAABkAAAAAAAAAH9/fwAKAAAAHwAAAFQAAAD/AAAA////AQAAAAAAAAAAAAAAAAAAAAAAAAAAAAAAAAAAAAAAAAAAAAAAAn9/fwDu7OEDzMzMAMDA/wB/f38AAAAAAAAAAAAAAAAAAAAAAAAAAAAhAAAAGAAAABQAAAAyAAAA2iQAAO4HAADbKAAAAAAAAA=="/>
                </a:ext>
              </a:extLst>
            </p:cNvSpPr>
            <p:nvPr/>
          </p:nvSpPr>
          <p:spPr>
            <a:xfrm>
              <a:off x="31750" y="5990590"/>
              <a:ext cx="1257300" cy="650875"/>
            </a:xfrm>
            <a:custGeom>
              <a:avLst/>
              <a:gdLst/>
              <a:ahLst/>
              <a:cxnLst/>
              <a:rect l="0" t="0" r="1257300" b="650875"/>
              <a:pathLst>
                <a:path w="1257300" h="650875">
                  <a:moveTo>
                    <a:pt x="108610" y="0"/>
                  </a:moveTo>
                  <a:lnTo>
                    <a:pt x="36466" y="25361"/>
                  </a:lnTo>
                  <a:lnTo>
                    <a:pt x="0" y="118895"/>
                  </a:lnTo>
                  <a:lnTo>
                    <a:pt x="33295" y="236207"/>
                  </a:lnTo>
                  <a:lnTo>
                    <a:pt x="907694" y="642823"/>
                  </a:lnTo>
                  <a:lnTo>
                    <a:pt x="1070216" y="623798"/>
                  </a:lnTo>
                  <a:lnTo>
                    <a:pt x="1240663" y="650747"/>
                  </a:lnTo>
                  <a:lnTo>
                    <a:pt x="1257300" y="627760"/>
                  </a:lnTo>
                  <a:lnTo>
                    <a:pt x="1132039" y="505701"/>
                  </a:lnTo>
                  <a:lnTo>
                    <a:pt x="1055154" y="411378"/>
                  </a:lnTo>
                  <a:lnTo>
                    <a:pt x="108610" y="0"/>
                  </a:lnTo>
                  <a:close/>
                </a:path>
              </a:pathLst>
            </a:custGeom>
            <a:solidFill>
              <a:srgbClr val="FF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6" name="object 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Pz///8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BCAQAAMSUAAGMGAADXKAAAAAAAAA=="/>
                </a:ext>
              </a:extLst>
            </p:cNvSpPr>
            <p:nvPr/>
          </p:nvSpPr>
          <p:spPr>
            <a:xfrm>
              <a:off x="204470" y="6045835"/>
              <a:ext cx="833755" cy="593090"/>
            </a:xfrm>
            <a:custGeom>
              <a:avLst/>
              <a:gdLst/>
              <a:ahLst/>
              <a:cxnLst/>
              <a:rect l="0" t="0" r="833755" b="593090"/>
              <a:pathLst>
                <a:path w="833755" h="593090">
                  <a:moveTo>
                    <a:pt x="61988" y="0"/>
                  </a:moveTo>
                  <a:lnTo>
                    <a:pt x="0" y="100787"/>
                  </a:lnTo>
                  <a:lnTo>
                    <a:pt x="0" y="257924"/>
                  </a:lnTo>
                  <a:lnTo>
                    <a:pt x="732701" y="592835"/>
                  </a:lnTo>
                  <a:lnTo>
                    <a:pt x="746213" y="423798"/>
                  </a:lnTo>
                  <a:lnTo>
                    <a:pt x="833628" y="334911"/>
                  </a:lnTo>
                  <a:lnTo>
                    <a:pt x="61988" y="0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5" name="object 1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wBwTL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vAQAAH4iAAAOBgAArCM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769620" y="5607050"/>
              <a:ext cx="214630" cy="19177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14" name="object 1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LE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GuWxesMAAAAEAAAAAAAAAAAAAAAAAAAAAAAAAAeAAAAaAAAAAAAAAAAAAAAAAAAAAAAAAAAAAAAECcAABAnAAAAAAAAAAAAAAAAAAAAAAAAAAAAAAAAAAAAAAAAAAAAABQAAAAAAAAAwMD/AAAAAABkAAAAMgAAAAAAAABkAAAAAAAAAH9/fwAKAAAAHwAAAFQAAAAAsQAA////AQAAAAAAAAAAAAAAAAAAAAAAAAAAAAAAAAAAAAAAAAAAAAAAAn9/fwDu7OEDzMzMAMDA/wB/f38AAAAAAAAAAAAAAAAAAAAAAAAAAAAhAAAAGAAAABQAAABDBgAApigAAAEHAAC/KQAAAAAAAA=="/>
                </a:ext>
              </a:extLst>
            </p:cNvSpPr>
            <p:nvPr/>
          </p:nvSpPr>
          <p:spPr>
            <a:xfrm>
              <a:off x="1017905" y="6607810"/>
              <a:ext cx="120650" cy="178435"/>
            </a:xfrm>
            <a:custGeom>
              <a:avLst/>
              <a:gdLst/>
              <a:ahLst/>
              <a:cxnLst/>
              <a:rect l="0" t="0" r="120650" b="178435"/>
              <a:pathLst>
                <a:path w="120650" h="178435">
                  <a:moveTo>
                    <a:pt x="57035" y="0"/>
                  </a:moveTo>
                  <a:lnTo>
                    <a:pt x="0" y="6362"/>
                  </a:lnTo>
                  <a:lnTo>
                    <a:pt x="120396" y="178306"/>
                  </a:lnTo>
                  <a:lnTo>
                    <a:pt x="120396" y="3187"/>
                  </a:lnTo>
                  <a:lnTo>
                    <a:pt x="57035" y="0"/>
                  </a:lnTo>
                  <a:close/>
                </a:path>
              </a:pathLst>
            </a:custGeom>
            <a:solidFill>
              <a:srgbClr val="00B1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3" name="object 1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7g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JUXV0MAAAAEAAAAAAAAAAAAAAAAAAAAAAAAAAeAAAAaAAAAAAAAAAAAAAAAAAAAAAAAAAAAAAAECcAABAnAAAAAAAAAAAAAAAAAAAAAAAAAAAAAAAAAAAAAAAAAAAAABQAAAAAAAAAwMD/AAAAAABkAAAAMgAAAAAAAABkAAAAAAAAAH9/fwAKAAAAHwAAAFQAAAD/uAAA////AQAAAAAAAAAAAAAAAAAAAAAAAAAAAAAAAAAAAAAAAAAAAAAAAn9/fwDu7OEDzMzMAMDA/wB/f38AAAAAAAAAAAAAAAAAAAAAAAAAAAAhAAAAGAAAABQAAADsBAAAECMAABQKAAD3JgAAAAAAAA=="/>
                </a:ext>
              </a:extLst>
            </p:cNvSpPr>
            <p:nvPr/>
          </p:nvSpPr>
          <p:spPr>
            <a:xfrm>
              <a:off x="800100" y="5699760"/>
              <a:ext cx="838200" cy="634365"/>
            </a:xfrm>
            <a:custGeom>
              <a:avLst/>
              <a:gdLst/>
              <a:ahLst/>
              <a:cxnLst/>
              <a:rect l="0" t="0" r="838200" b="634365"/>
              <a:pathLst>
                <a:path w="838200" h="634365">
                  <a:moveTo>
                    <a:pt x="838200" y="34086"/>
                  </a:moveTo>
                  <a:lnTo>
                    <a:pt x="809625" y="0"/>
                  </a:lnTo>
                  <a:lnTo>
                    <a:pt x="260604" y="84023"/>
                  </a:lnTo>
                  <a:lnTo>
                    <a:pt x="282816" y="275844"/>
                  </a:lnTo>
                  <a:lnTo>
                    <a:pt x="827913" y="187858"/>
                  </a:lnTo>
                  <a:lnTo>
                    <a:pt x="838200" y="34086"/>
                  </a:lnTo>
                  <a:close/>
                </a:path>
              </a:pathLst>
            </a:custGeom>
            <a:solidFill>
              <a:srgbClr val="FFB8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12" name="object 13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/+5m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0pNm4MAAAAEAAAAAAAAAAAAAAAAAAAAAAAAAAeAAAAaAAAAAAAAAAAAAAAAAAAAAAAAAAAAAAAECcAABAnAAAAAAAAAAAAAAAAAAAAAAAAAAAAAAAAAAAAAAAAAAAAABQAAAAAAAAAwMD/AAAAAABkAAAAMgAAAAAAAABkAAAAAAAAAH9/fwAKAAAAHwAAAFQAAAD/7mYA////AQAAAAAAAAAAAAAAAAAAAAAAAAAAAAAAAAAAAAAAAAAAAAAAAn9/fwDu7OEDzMzMAMDA/wB/f38AAAAAAAAAAAAAAAAAAAAAAAAAAAAhAAAAGAAAABQAAABiAwAAESQAAOoEAAC5JAAAAAAAAA=="/>
                </a:ext>
              </a:extLst>
            </p:cNvSpPr>
            <p:nvPr/>
          </p:nvSpPr>
          <p:spPr>
            <a:xfrm>
              <a:off x="549910" y="5862955"/>
              <a:ext cx="248920" cy="106680"/>
            </a:xfrm>
            <a:custGeom>
              <a:avLst/>
              <a:gdLst/>
              <a:ahLst/>
              <a:cxnLst/>
              <a:rect l="0" t="0" r="248920" b="106680"/>
              <a:pathLst>
                <a:path w="248920" h="106680">
                  <a:moveTo>
                    <a:pt x="216560" y="0"/>
                  </a:moveTo>
                  <a:lnTo>
                    <a:pt x="0" y="61634"/>
                  </a:lnTo>
                  <a:lnTo>
                    <a:pt x="248412" y="106681"/>
                  </a:lnTo>
                  <a:lnTo>
                    <a:pt x="216560" y="0"/>
                  </a:lnTo>
                  <a:close/>
                </a:path>
              </a:pathLst>
            </a:custGeom>
            <a:solidFill>
              <a:srgbClr val="FFEE66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11" name="object 1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M9aQg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4AQAAAYjAABnBgAA4SM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792480" y="5693410"/>
              <a:ext cx="248285" cy="13906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10" name="object 1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sFp39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NwYAAGYoAABVBwAAsyk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1010285" y="6567170"/>
              <a:ext cx="181610" cy="2114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9" name="object 1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tiPt/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zgkAAMgiAAA6CgAA7SM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1593850" y="5654040"/>
              <a:ext cx="68580" cy="18605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8" name="object 17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avP/Q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C+AAAA7yMAAJEGAABlJwAAAAAAAA=="/>
                </a:ext>
              </a:extLst>
            </p:cNvSpPr>
            <p:nvPr/>
          </p:nvSpPr>
          <p:spPr>
            <a:xfrm>
              <a:off x="120650" y="5841365"/>
              <a:ext cx="946785" cy="562610"/>
            </a:xfrm>
            <a:custGeom>
              <a:avLst/>
              <a:gdLst/>
              <a:ahLst/>
              <a:cxnLst/>
              <a:rect l="0" t="0" r="946785" b="562610"/>
              <a:pathLst>
                <a:path w="946785" h="562610">
                  <a:moveTo>
                    <a:pt x="946404" y="356603"/>
                  </a:moveTo>
                  <a:lnTo>
                    <a:pt x="861428" y="258559"/>
                  </a:lnTo>
                  <a:lnTo>
                    <a:pt x="840778" y="151815"/>
                  </a:lnTo>
                  <a:lnTo>
                    <a:pt x="849515" y="19761"/>
                  </a:lnTo>
                  <a:lnTo>
                    <a:pt x="796302" y="0"/>
                  </a:lnTo>
                  <a:lnTo>
                    <a:pt x="777240" y="45072"/>
                  </a:lnTo>
                  <a:lnTo>
                    <a:pt x="801065" y="271995"/>
                  </a:lnTo>
                  <a:lnTo>
                    <a:pt x="854278" y="377952"/>
                  </a:lnTo>
                  <a:lnTo>
                    <a:pt x="946404" y="356603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7" name="object 18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1tbV8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iQYAAIknAABEBwAAYSgAAAAAAAA="/>
                </a:ext>
              </a:extLst>
            </p:cNvPicPr>
            <p:nvPr/>
          </p:nvPicPr>
          <p:blipFill>
            <a:blip xmlns:r="http://schemas.openxmlformats.org/officeDocument/2006/relationships" r:embed="rId6"/>
            <a:stretch>
              <a:fillRect/>
            </a:stretch>
          </p:blipFill>
          <p:spPr>
            <a:xfrm>
              <a:off x="1062355" y="6426835"/>
              <a:ext cx="118745" cy="13716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6" name="object 1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H2oUJE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AMAAAAFCIAAAcLAAC1KAAAAAAAAA=="/>
                </a:ext>
              </a:extLst>
            </p:cNvSpPr>
            <p:nvPr/>
          </p:nvSpPr>
          <p:spPr>
            <a:xfrm>
              <a:off x="7620" y="5539740"/>
              <a:ext cx="1784985" cy="1077595"/>
            </a:xfrm>
            <a:custGeom>
              <a:avLst/>
              <a:gdLst/>
              <a:ahLst/>
              <a:cxnLst/>
              <a:rect l="0" t="0" r="1784985" b="1077595"/>
              <a:pathLst>
                <a:path w="1784985" h="1077595">
                  <a:moveTo>
                    <a:pt x="1784604" y="219976"/>
                  </a:moveTo>
                  <a:lnTo>
                    <a:pt x="1772666" y="138162"/>
                  </a:lnTo>
                  <a:lnTo>
                    <a:pt x="1746377" y="105613"/>
                  </a:lnTo>
                  <a:lnTo>
                    <a:pt x="1746377" y="191376"/>
                  </a:lnTo>
                  <a:lnTo>
                    <a:pt x="1722628" y="268427"/>
                  </a:lnTo>
                  <a:lnTo>
                    <a:pt x="1094587" y="378409"/>
                  </a:lnTo>
                  <a:lnTo>
                    <a:pt x="1060399" y="219492"/>
                  </a:lnTo>
                  <a:lnTo>
                    <a:pt x="1215466" y="195897"/>
                  </a:lnTo>
                  <a:lnTo>
                    <a:pt x="1142758" y="244652"/>
                  </a:lnTo>
                  <a:lnTo>
                    <a:pt x="1220000" y="259727"/>
                  </a:lnTo>
                  <a:lnTo>
                    <a:pt x="1349756" y="226428"/>
                  </a:lnTo>
                  <a:lnTo>
                    <a:pt x="1462151" y="226428"/>
                  </a:lnTo>
                  <a:lnTo>
                    <a:pt x="1344168" y="271614"/>
                  </a:lnTo>
                  <a:lnTo>
                    <a:pt x="1243888" y="284302"/>
                  </a:lnTo>
                  <a:lnTo>
                    <a:pt x="1130808" y="284302"/>
                  </a:lnTo>
                  <a:lnTo>
                    <a:pt x="1183373" y="321564"/>
                  </a:lnTo>
                  <a:lnTo>
                    <a:pt x="1307592" y="316014"/>
                  </a:lnTo>
                  <a:lnTo>
                    <a:pt x="1463675" y="276377"/>
                  </a:lnTo>
                  <a:lnTo>
                    <a:pt x="1519428" y="217703"/>
                  </a:lnTo>
                  <a:lnTo>
                    <a:pt x="1483614" y="185990"/>
                  </a:lnTo>
                  <a:lnTo>
                    <a:pt x="1332230" y="184404"/>
                  </a:lnTo>
                  <a:lnTo>
                    <a:pt x="1240624" y="192062"/>
                  </a:lnTo>
                  <a:lnTo>
                    <a:pt x="1704340" y="121475"/>
                  </a:lnTo>
                  <a:lnTo>
                    <a:pt x="1746377" y="191376"/>
                  </a:lnTo>
                  <a:lnTo>
                    <a:pt x="1746377" y="105613"/>
                  </a:lnTo>
                  <a:lnTo>
                    <a:pt x="1722628" y="76200"/>
                  </a:lnTo>
                  <a:lnTo>
                    <a:pt x="1051458" y="177977"/>
                  </a:lnTo>
                  <a:lnTo>
                    <a:pt x="1022908" y="45212"/>
                  </a:lnTo>
                  <a:lnTo>
                    <a:pt x="910780" y="0"/>
                  </a:lnTo>
                  <a:lnTo>
                    <a:pt x="770026" y="30226"/>
                  </a:lnTo>
                  <a:lnTo>
                    <a:pt x="705612" y="98463"/>
                  </a:lnTo>
                  <a:lnTo>
                    <a:pt x="741603" y="225755"/>
                  </a:lnTo>
                  <a:lnTo>
                    <a:pt x="717461" y="236080"/>
                  </a:lnTo>
                  <a:lnTo>
                    <a:pt x="714286" y="275221"/>
                  </a:lnTo>
                  <a:lnTo>
                    <a:pt x="513588" y="357505"/>
                  </a:lnTo>
                  <a:lnTo>
                    <a:pt x="513588" y="399846"/>
                  </a:lnTo>
                  <a:lnTo>
                    <a:pt x="738873" y="403034"/>
                  </a:lnTo>
                  <a:lnTo>
                    <a:pt x="767435" y="437388"/>
                  </a:lnTo>
                  <a:lnTo>
                    <a:pt x="801039" y="435940"/>
                  </a:lnTo>
                  <a:lnTo>
                    <a:pt x="878967" y="711492"/>
                  </a:lnTo>
                  <a:lnTo>
                    <a:pt x="948956" y="733717"/>
                  </a:lnTo>
                  <a:lnTo>
                    <a:pt x="783094" y="169900"/>
                  </a:lnTo>
                  <a:lnTo>
                    <a:pt x="783094" y="372478"/>
                  </a:lnTo>
                  <a:lnTo>
                    <a:pt x="605612" y="363093"/>
                  </a:lnTo>
                  <a:lnTo>
                    <a:pt x="762520" y="299745"/>
                  </a:lnTo>
                  <a:lnTo>
                    <a:pt x="783094" y="372478"/>
                  </a:lnTo>
                  <a:lnTo>
                    <a:pt x="783094" y="169900"/>
                  </a:lnTo>
                  <a:lnTo>
                    <a:pt x="766051" y="111963"/>
                  </a:lnTo>
                  <a:lnTo>
                    <a:pt x="800239" y="58762"/>
                  </a:lnTo>
                  <a:lnTo>
                    <a:pt x="885329" y="48437"/>
                  </a:lnTo>
                  <a:lnTo>
                    <a:pt x="987920" y="77025"/>
                  </a:lnTo>
                  <a:lnTo>
                    <a:pt x="1130693" y="785634"/>
                  </a:lnTo>
                  <a:lnTo>
                    <a:pt x="1086535" y="796861"/>
                  </a:lnTo>
                  <a:lnTo>
                    <a:pt x="1142098" y="905776"/>
                  </a:lnTo>
                  <a:lnTo>
                    <a:pt x="1252423" y="1021829"/>
                  </a:lnTo>
                  <a:lnTo>
                    <a:pt x="1121460" y="1003541"/>
                  </a:lnTo>
                  <a:lnTo>
                    <a:pt x="967486" y="1025004"/>
                  </a:lnTo>
                  <a:lnTo>
                    <a:pt x="996061" y="894638"/>
                  </a:lnTo>
                  <a:lnTo>
                    <a:pt x="1061935" y="805611"/>
                  </a:lnTo>
                  <a:lnTo>
                    <a:pt x="984948" y="816737"/>
                  </a:lnTo>
                  <a:lnTo>
                    <a:pt x="924635" y="901001"/>
                  </a:lnTo>
                  <a:lnTo>
                    <a:pt x="903998" y="1006716"/>
                  </a:lnTo>
                  <a:lnTo>
                    <a:pt x="233578" y="693775"/>
                  </a:lnTo>
                  <a:lnTo>
                    <a:pt x="220827" y="566915"/>
                  </a:lnTo>
                  <a:lnTo>
                    <a:pt x="288036" y="458470"/>
                  </a:lnTo>
                  <a:lnTo>
                    <a:pt x="252831" y="445008"/>
                  </a:lnTo>
                  <a:lnTo>
                    <a:pt x="175221" y="528916"/>
                  </a:lnTo>
                  <a:lnTo>
                    <a:pt x="160019" y="627062"/>
                  </a:lnTo>
                  <a:lnTo>
                    <a:pt x="175793" y="666800"/>
                  </a:lnTo>
                  <a:lnTo>
                    <a:pt x="84912" y="624370"/>
                  </a:lnTo>
                  <a:lnTo>
                    <a:pt x="63487" y="548855"/>
                  </a:lnTo>
                  <a:lnTo>
                    <a:pt x="81737" y="453466"/>
                  </a:lnTo>
                  <a:lnTo>
                    <a:pt x="172224" y="377952"/>
                  </a:lnTo>
                  <a:lnTo>
                    <a:pt x="123812" y="377952"/>
                  </a:lnTo>
                  <a:lnTo>
                    <a:pt x="49999" y="419290"/>
                  </a:lnTo>
                  <a:lnTo>
                    <a:pt x="0" y="543293"/>
                  </a:lnTo>
                  <a:lnTo>
                    <a:pt x="53174" y="662520"/>
                  </a:lnTo>
                  <a:lnTo>
                    <a:pt x="938123" y="1067130"/>
                  </a:lnTo>
                  <a:lnTo>
                    <a:pt x="1128610" y="1041692"/>
                  </a:lnTo>
                  <a:lnTo>
                    <a:pt x="1282573" y="1077468"/>
                  </a:lnTo>
                  <a:lnTo>
                    <a:pt x="1336548" y="1020229"/>
                  </a:lnTo>
                  <a:lnTo>
                    <a:pt x="1211338" y="921029"/>
                  </a:lnTo>
                  <a:lnTo>
                    <a:pt x="1101318" y="409714"/>
                  </a:lnTo>
                  <a:lnTo>
                    <a:pt x="1754378" y="300202"/>
                  </a:lnTo>
                  <a:lnTo>
                    <a:pt x="1784604" y="219976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grpSp>
        <p:nvGrpSpPr>
          <p:cNvPr id="20" name="object 20"/>
          <p:cNvGrpSpPr>
            <a:extLst>
              <a:ext uri="smNativeData">
                <pr:smNativeData xmlns:pr="smNativeData" val="SMDATA_6_2XQYZxMAAAAlAAAAAQAAAA8BAAAAkAAAAEgAAACQAAAASAAAAAAAAAAAAAAAAAAAABcAAAAUAAAAAAAAAAAAAAD/fwAA/38AAAAAAAAJAAAABAAAAFAAdwAMAAAAEAAAAAAAAAAAAAAAAAAAAAAAAAAfAAAAVAAAAAAAAAAAAAAAAAAAAAAAAAAAAAAAAAAAAAAAAAAAAAAAAAAAAAAAAAAAAAAAAAAAAAAAAAAAAAAAAAAAAAAAAAAAAAAAAAAAAAAAAAAAAAAAAAAAACEAAAAYAAAAFAAAADw0AADsCgAAxjcAAIcnAAAQAAAA"/>
              </a:ext>
            </a:extLst>
          </p:cNvGrpSpPr>
          <p:nvPr/>
        </p:nvGrpSpPr>
        <p:grpSpPr>
          <a:xfrm>
            <a:off x="8491220" y="1775460"/>
            <a:ext cx="575310" cy="4650105"/>
            <a:chOff x="8491220" y="1775460"/>
            <a:chExt cx="575310" cy="4650105"/>
          </a:xfrm>
        </p:grpSpPr>
        <p:sp>
          <p:nvSpPr>
            <p:cNvPr id="22" name="object 2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bzz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jYOOoMAAAAEAAAAAAAAAAAAAAAAAAAAAAAAAAeAAAAaAAAAAAAAAAAAAAAAAAAAAAAAAAAAAAAECcAABAnAAAAAAAAAAAAAAAAAAAAAAAAAAAAAAAAAAAAAAAAAAAAABQAAAAAAAAAwMD/AAAAAABkAAAAMgAAAAAAAABkAAAAAAAAAH9/fwAKAAAAHwAAAFQAAABvPP8A////AQAAAAAAAAAAAAAAAAAAAAAAAAAAAAAAAAAAAAAAAAAAAAAAAn9/fwDu7OEDzMzMAMDA/wB/f38AAAAAAAAAAAAAAAAAAAAAAAAAAAAhAAAAGAAAABQAAABmNQAABg0AAMY3AACHJwAAAAAAAA=="/>
                </a:ext>
              </a:extLst>
            </p:cNvSpPr>
            <p:nvPr/>
          </p:nvSpPr>
          <p:spPr>
            <a:xfrm>
              <a:off x="8680450" y="2117090"/>
              <a:ext cx="386080" cy="4308475"/>
            </a:xfrm>
            <a:custGeom>
              <a:avLst/>
              <a:gdLst/>
              <a:ahLst/>
              <a:cxnLst/>
              <a:rect l="0" t="0" r="386080" b="4308475"/>
              <a:pathLst>
                <a:path w="386080" h="4308475">
                  <a:moveTo>
                    <a:pt x="385573" y="0"/>
                  </a:moveTo>
                  <a:lnTo>
                    <a:pt x="301118" y="334899"/>
                  </a:lnTo>
                  <a:lnTo>
                    <a:pt x="203963" y="478663"/>
                  </a:lnTo>
                  <a:lnTo>
                    <a:pt x="93218" y="565912"/>
                  </a:lnTo>
                  <a:lnTo>
                    <a:pt x="59436" y="750062"/>
                  </a:lnTo>
                  <a:lnTo>
                    <a:pt x="72517" y="917574"/>
                  </a:lnTo>
                  <a:lnTo>
                    <a:pt x="203963" y="1259713"/>
                  </a:lnTo>
                  <a:lnTo>
                    <a:pt x="233046" y="1386586"/>
                  </a:lnTo>
                  <a:lnTo>
                    <a:pt x="216155" y="1475486"/>
                  </a:lnTo>
                  <a:lnTo>
                    <a:pt x="135890" y="1546225"/>
                  </a:lnTo>
                  <a:lnTo>
                    <a:pt x="114808" y="1642999"/>
                  </a:lnTo>
                  <a:lnTo>
                    <a:pt x="135890" y="1786636"/>
                  </a:lnTo>
                  <a:lnTo>
                    <a:pt x="228855" y="2017649"/>
                  </a:lnTo>
                  <a:lnTo>
                    <a:pt x="250826" y="2208911"/>
                  </a:lnTo>
                  <a:lnTo>
                    <a:pt x="225045" y="2337562"/>
                  </a:lnTo>
                  <a:lnTo>
                    <a:pt x="109512" y="2484374"/>
                  </a:lnTo>
                  <a:lnTo>
                    <a:pt x="33655" y="2536952"/>
                  </a:lnTo>
                  <a:lnTo>
                    <a:pt x="0" y="2697861"/>
                  </a:lnTo>
                  <a:lnTo>
                    <a:pt x="13081" y="2844292"/>
                  </a:lnTo>
                  <a:lnTo>
                    <a:pt x="143764" y="3143377"/>
                  </a:lnTo>
                  <a:lnTo>
                    <a:pt x="172847" y="3254375"/>
                  </a:lnTo>
                  <a:lnTo>
                    <a:pt x="155956" y="3332099"/>
                  </a:lnTo>
                  <a:lnTo>
                    <a:pt x="76073" y="3393821"/>
                  </a:lnTo>
                  <a:lnTo>
                    <a:pt x="55118" y="3478479"/>
                  </a:lnTo>
                  <a:lnTo>
                    <a:pt x="76073" y="3604069"/>
                  </a:lnTo>
                  <a:lnTo>
                    <a:pt x="168656" y="3805986"/>
                  </a:lnTo>
                  <a:lnTo>
                    <a:pt x="190500" y="3973207"/>
                  </a:lnTo>
                  <a:lnTo>
                    <a:pt x="164846" y="4085615"/>
                  </a:lnTo>
                  <a:lnTo>
                    <a:pt x="33655" y="4232021"/>
                  </a:lnTo>
                  <a:lnTo>
                    <a:pt x="42418" y="4308348"/>
                  </a:lnTo>
                  <a:lnTo>
                    <a:pt x="143764" y="4223690"/>
                  </a:lnTo>
                  <a:lnTo>
                    <a:pt x="223648" y="4119613"/>
                  </a:lnTo>
                  <a:lnTo>
                    <a:pt x="257303" y="3924630"/>
                  </a:lnTo>
                  <a:lnTo>
                    <a:pt x="219965" y="3743541"/>
                  </a:lnTo>
                  <a:lnTo>
                    <a:pt x="131191" y="3554806"/>
                  </a:lnTo>
                  <a:lnTo>
                    <a:pt x="126619" y="3463925"/>
                  </a:lnTo>
                  <a:lnTo>
                    <a:pt x="227839" y="3366770"/>
                  </a:lnTo>
                  <a:lnTo>
                    <a:pt x="223648" y="3192653"/>
                  </a:lnTo>
                  <a:lnTo>
                    <a:pt x="114427" y="2920619"/>
                  </a:lnTo>
                  <a:lnTo>
                    <a:pt x="67310" y="2766568"/>
                  </a:lnTo>
                  <a:lnTo>
                    <a:pt x="71882" y="2620137"/>
                  </a:lnTo>
                  <a:lnTo>
                    <a:pt x="164846" y="2564638"/>
                  </a:lnTo>
                  <a:lnTo>
                    <a:pt x="249302" y="2466848"/>
                  </a:lnTo>
                  <a:lnTo>
                    <a:pt x="312421" y="2307209"/>
                  </a:lnTo>
                  <a:lnTo>
                    <a:pt x="324613" y="2042160"/>
                  </a:lnTo>
                  <a:lnTo>
                    <a:pt x="308191" y="2099348"/>
                  </a:lnTo>
                  <a:lnTo>
                    <a:pt x="280417" y="1946275"/>
                  </a:lnTo>
                  <a:lnTo>
                    <a:pt x="191262" y="1730375"/>
                  </a:lnTo>
                  <a:lnTo>
                    <a:pt x="186563" y="1626362"/>
                  </a:lnTo>
                  <a:lnTo>
                    <a:pt x="288418" y="1515237"/>
                  </a:lnTo>
                  <a:lnTo>
                    <a:pt x="284227" y="1315974"/>
                  </a:lnTo>
                  <a:lnTo>
                    <a:pt x="174371" y="1004824"/>
                  </a:lnTo>
                  <a:lnTo>
                    <a:pt x="127000" y="828675"/>
                  </a:lnTo>
                  <a:lnTo>
                    <a:pt x="131699" y="661161"/>
                  </a:lnTo>
                  <a:lnTo>
                    <a:pt x="225045" y="597662"/>
                  </a:lnTo>
                  <a:lnTo>
                    <a:pt x="310008" y="485775"/>
                  </a:lnTo>
                  <a:lnTo>
                    <a:pt x="373381" y="303149"/>
                  </a:lnTo>
                  <a:lnTo>
                    <a:pt x="385573" y="0"/>
                  </a:lnTo>
                  <a:close/>
                </a:path>
              </a:pathLst>
            </a:custGeom>
            <a:solidFill>
              <a:srgbClr val="6F3CFF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1" name="object 22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NLyyzc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A8NAAA7AoAAFc2AAAaDQAAAAAAAA=="/>
                </a:ext>
              </a:extLst>
            </p:cNvSpPr>
            <p:nvPr/>
          </p:nvSpPr>
          <p:spPr>
            <a:xfrm>
              <a:off x="8491220" y="1775460"/>
              <a:ext cx="342265" cy="354330"/>
            </a:xfrm>
            <a:custGeom>
              <a:avLst/>
              <a:gdLst/>
              <a:ahLst/>
              <a:cxnLst/>
              <a:rect l="0" t="0" r="342265" b="354330"/>
              <a:pathLst>
                <a:path w="342265" h="354330">
                  <a:moveTo>
                    <a:pt x="25526" y="0"/>
                  </a:moveTo>
                  <a:lnTo>
                    <a:pt x="0" y="42163"/>
                  </a:lnTo>
                  <a:lnTo>
                    <a:pt x="152526" y="153542"/>
                  </a:lnTo>
                  <a:lnTo>
                    <a:pt x="330707" y="354329"/>
                  </a:lnTo>
                  <a:lnTo>
                    <a:pt x="342137" y="323214"/>
                  </a:lnTo>
                  <a:lnTo>
                    <a:pt x="189102" y="137287"/>
                  </a:lnTo>
                  <a:lnTo>
                    <a:pt x="25526" y="0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</p:grpSp>
      <p:sp>
        <p:nvSpPr>
          <p:cNvPr id="23" name="object 23"/>
          <p:cNvSpPr>
            <a:extLst>
              <a:ext uri="smNativeData">
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BgeHoY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BOMAAAowAAAAcyAACJAQAAEAAAAA=="/>
              </a:ext>
            </a:extLst>
          </p:cNvSpPr>
          <p:nvPr/>
        </p:nvSpPr>
        <p:spPr>
          <a:xfrm>
            <a:off x="7852410" y="103505"/>
            <a:ext cx="280035" cy="146050"/>
          </a:xfrm>
          <a:custGeom>
            <a:avLst/>
            <a:gdLst/>
            <a:ahLst/>
            <a:cxnLst/>
            <a:rect l="0" t="0" r="280035" b="146050"/>
            <a:pathLst>
              <a:path w="280035" h="146050">
                <a:moveTo>
                  <a:pt x="210058" y="0"/>
                </a:moveTo>
                <a:lnTo>
                  <a:pt x="91186" y="33654"/>
                </a:lnTo>
                <a:lnTo>
                  <a:pt x="196088" y="59944"/>
                </a:lnTo>
                <a:lnTo>
                  <a:pt x="39497" y="109474"/>
                </a:lnTo>
                <a:lnTo>
                  <a:pt x="0" y="145669"/>
                </a:lnTo>
                <a:lnTo>
                  <a:pt x="155829" y="113283"/>
                </a:lnTo>
                <a:lnTo>
                  <a:pt x="279654" y="105028"/>
                </a:lnTo>
                <a:lnTo>
                  <a:pt x="210058" y="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ru-ru" sz="1800" b="0" i="0" u="none" strike="noStrike" kern="1" spc="0" baseline="0">
                <a:solidFill>
                  <a:schemeClr val="tx1"/>
                </a:solidFill>
                <a:effectLst/>
                <a:latin typeface="Calibri" pitchFamily="2" charset="-52"/>
                <a:ea typeface="Calibri" pitchFamily="2" charset="-52"/>
                <a:cs typeface="Calibri" pitchFamily="2" charset="-52"/>
              </a:defRPr>
            </a:lvl5pPr>
          </a:lstStyle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1" spc="0" baseline="0">
                <a:solidFill>
                  <a:schemeClr val="tx1"/>
                </a:solidFill>
                <a:latin typeface="Calibri" pitchFamily="2" charset="-52"/>
                <a:ea typeface="Calibri" pitchFamily="2" charset="-52"/>
                <a:cs typeface="Calibri" pitchFamily="2" charset="-52"/>
              </a:defRPr>
            </a:pPr>
          </a:p>
        </p:txBody>
      </p:sp>
      <p:grpSp>
        <p:nvGrpSpPr>
          <p:cNvPr id="24" name="object 24"/>
          <p:cNvGrpSpPr>
            <a:extLst>
              <a:ext uri="smNativeData">
                <pr:smNativeData xmlns:pr="smNativeData" val="SMDATA_6_2XQYZxMAAAAlAAAAAQAAAA8BAAAAkAAAAEgAAACQAAAASAAAAAAAAAAAAAAAAAAAABcAAAAUAAAAAAAAAAAAAAD/fwAA/38AAAAAAAAJAAAABAAAAGUAQQAMAAAAEAAAAAAAAAAAAAAAAAAAAAAAAAAfAAAAVAAAAAAAAAAAAAAAAAAAAAAAAAAAAAAAAAAAAAAAAAAAAAAAAAAAAAAAAAAAAAAAAAAAAAAAAAAAAAAAAAAAAAAAAAAAAAAAAAAAAAAAAAAAAAAAAAAAACEAAAAYAAAAFAAAACUDAAA/AAAAvTYAAAAoAAAQAAAA"/>
              </a:ext>
            </a:extLst>
          </p:cNvGrpSpPr>
          <p:nvPr/>
        </p:nvGrpSpPr>
        <p:grpSpPr>
          <a:xfrm>
            <a:off x="511175" y="40005"/>
            <a:ext cx="8387080" cy="6462395"/>
            <a:chOff x="511175" y="40005"/>
            <a:chExt cx="8387080" cy="6462395"/>
          </a:xfrm>
        </p:grpSpPr>
        <p:sp>
          <p:nvSpPr>
            <p:cNvPr id="32" name="object 25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AAA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FAqlbkMAAAAEAAAAAAAAAAAAAAAAAAAAAAAAAAeAAAAaAAAAAAAAAAAAAAAAAAAAAAAAAAAAAAAECcAABAnAAAAAAAAAAAAAAAAAAAAAAAAAAAAAAAAAAAAAAAAAAAAABQAAAAAAAAAwMD/AAAAAABkAAAAMgAAAAAAAABkAAAAAAAAAH9/fwAKAAAAHwAAAFQAAAAAAAAA////AQAAAAAAAAAAAAAAAAAAAAAAAAAAAAAAAAAAAAAAAAAAAAAAAn9/fwDu7OEDzMzMAMDA/wB/f38AAAAAAAAAAAAAAAAAAAAAAAAAAAAhAAAAGAAAABQAAACMLwAAPwAAAL42AAAVDQAAAAAAAA=="/>
                </a:ext>
              </a:extLst>
            </p:cNvSpPr>
            <p:nvPr/>
          </p:nvSpPr>
          <p:spPr>
            <a:xfrm>
              <a:off x="7729220" y="40005"/>
              <a:ext cx="1169670" cy="2086610"/>
            </a:xfrm>
            <a:custGeom>
              <a:avLst/>
              <a:gdLst/>
              <a:ahLst/>
              <a:cxnLst/>
              <a:rect l="0" t="0" r="1169670" b="2086610"/>
              <a:pathLst>
                <a:path w="1169670" h="2086610">
                  <a:moveTo>
                    <a:pt x="1169162" y="2086483"/>
                  </a:moveTo>
                  <a:lnTo>
                    <a:pt x="1098042" y="1843913"/>
                  </a:lnTo>
                  <a:lnTo>
                    <a:pt x="1119886" y="1684782"/>
                  </a:lnTo>
                  <a:lnTo>
                    <a:pt x="935380" y="1279271"/>
                  </a:lnTo>
                  <a:lnTo>
                    <a:pt x="935380" y="1415084"/>
                  </a:lnTo>
                  <a:lnTo>
                    <a:pt x="815086" y="1425956"/>
                  </a:lnTo>
                  <a:lnTo>
                    <a:pt x="673569" y="1513903"/>
                  </a:lnTo>
                  <a:lnTo>
                    <a:pt x="627583" y="1413776"/>
                  </a:lnTo>
                  <a:lnTo>
                    <a:pt x="725424" y="1340993"/>
                  </a:lnTo>
                  <a:lnTo>
                    <a:pt x="898436" y="1333614"/>
                  </a:lnTo>
                  <a:lnTo>
                    <a:pt x="935380" y="1415084"/>
                  </a:lnTo>
                  <a:lnTo>
                    <a:pt x="935380" y="1279271"/>
                  </a:lnTo>
                  <a:lnTo>
                    <a:pt x="871372" y="1138580"/>
                  </a:lnTo>
                  <a:lnTo>
                    <a:pt x="871372" y="1273937"/>
                  </a:lnTo>
                  <a:lnTo>
                    <a:pt x="729361" y="1303782"/>
                  </a:lnTo>
                  <a:lnTo>
                    <a:pt x="607110" y="1369174"/>
                  </a:lnTo>
                  <a:lnTo>
                    <a:pt x="195237" y="472071"/>
                  </a:lnTo>
                  <a:lnTo>
                    <a:pt x="288163" y="400558"/>
                  </a:lnTo>
                  <a:lnTo>
                    <a:pt x="470039" y="388772"/>
                  </a:lnTo>
                  <a:lnTo>
                    <a:pt x="871372" y="1273937"/>
                  </a:lnTo>
                  <a:lnTo>
                    <a:pt x="871372" y="1138580"/>
                  </a:lnTo>
                  <a:lnTo>
                    <a:pt x="445706" y="203022"/>
                  </a:lnTo>
                  <a:lnTo>
                    <a:pt x="445706" y="335102"/>
                  </a:lnTo>
                  <a:lnTo>
                    <a:pt x="283464" y="357886"/>
                  </a:lnTo>
                  <a:lnTo>
                    <a:pt x="175031" y="428066"/>
                  </a:lnTo>
                  <a:lnTo>
                    <a:pt x="145249" y="363207"/>
                  </a:lnTo>
                  <a:lnTo>
                    <a:pt x="220218" y="299847"/>
                  </a:lnTo>
                  <a:lnTo>
                    <a:pt x="413778" y="264693"/>
                  </a:lnTo>
                  <a:lnTo>
                    <a:pt x="445706" y="335102"/>
                  </a:lnTo>
                  <a:lnTo>
                    <a:pt x="445706" y="203022"/>
                  </a:lnTo>
                  <a:lnTo>
                    <a:pt x="361950" y="18923"/>
                  </a:lnTo>
                  <a:lnTo>
                    <a:pt x="128016" y="0"/>
                  </a:lnTo>
                  <a:lnTo>
                    <a:pt x="0" y="95885"/>
                  </a:lnTo>
                  <a:lnTo>
                    <a:pt x="132080" y="60198"/>
                  </a:lnTo>
                  <a:lnTo>
                    <a:pt x="322580" y="63500"/>
                  </a:lnTo>
                  <a:lnTo>
                    <a:pt x="394893" y="223024"/>
                  </a:lnTo>
                  <a:lnTo>
                    <a:pt x="193167" y="262267"/>
                  </a:lnTo>
                  <a:lnTo>
                    <a:pt x="123101" y="314960"/>
                  </a:lnTo>
                  <a:lnTo>
                    <a:pt x="85217" y="232410"/>
                  </a:lnTo>
                  <a:lnTo>
                    <a:pt x="42926" y="231140"/>
                  </a:lnTo>
                  <a:lnTo>
                    <a:pt x="710438" y="1711198"/>
                  </a:lnTo>
                  <a:lnTo>
                    <a:pt x="724916" y="1625727"/>
                  </a:lnTo>
                  <a:lnTo>
                    <a:pt x="692823" y="1555851"/>
                  </a:lnTo>
                  <a:lnTo>
                    <a:pt x="765302" y="1484249"/>
                  </a:lnTo>
                  <a:lnTo>
                    <a:pt x="949388" y="1445958"/>
                  </a:lnTo>
                  <a:lnTo>
                    <a:pt x="973836" y="1499870"/>
                  </a:lnTo>
                  <a:lnTo>
                    <a:pt x="823468" y="1557782"/>
                  </a:lnTo>
                  <a:lnTo>
                    <a:pt x="750697" y="1638173"/>
                  </a:lnTo>
                  <a:lnTo>
                    <a:pt x="877951" y="1576959"/>
                  </a:lnTo>
                  <a:lnTo>
                    <a:pt x="998347" y="1597787"/>
                  </a:lnTo>
                  <a:lnTo>
                    <a:pt x="816229" y="1674241"/>
                  </a:lnTo>
                  <a:lnTo>
                    <a:pt x="748538" y="1773047"/>
                  </a:lnTo>
                  <a:lnTo>
                    <a:pt x="975868" y="1677162"/>
                  </a:lnTo>
                  <a:lnTo>
                    <a:pt x="934974" y="1747139"/>
                  </a:lnTo>
                  <a:lnTo>
                    <a:pt x="1040892" y="1739392"/>
                  </a:lnTo>
                  <a:lnTo>
                    <a:pt x="979170" y="1789049"/>
                  </a:lnTo>
                  <a:lnTo>
                    <a:pt x="1029716" y="1827276"/>
                  </a:lnTo>
                  <a:lnTo>
                    <a:pt x="915289" y="1864106"/>
                  </a:lnTo>
                  <a:lnTo>
                    <a:pt x="958977" y="1897253"/>
                  </a:lnTo>
                  <a:lnTo>
                    <a:pt x="1060450" y="1868170"/>
                  </a:lnTo>
                  <a:lnTo>
                    <a:pt x="1112266" y="2030349"/>
                  </a:lnTo>
                  <a:lnTo>
                    <a:pt x="1096899" y="2084451"/>
                  </a:lnTo>
                  <a:lnTo>
                    <a:pt x="1169162" y="2086483"/>
                  </a:lnTo>
                  <a:close/>
                </a:path>
              </a:pathLst>
            </a:custGeom>
            <a:solidFill>
              <a:srgbClr val="00000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31" name="object 26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AAA8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Ire3l4MAAAAEAAAAAAAAAAAAAAAAAAAAAAAAAAeAAAAaAAAAAAAAAAAAAAAAAAAAAAAAAAAAAAAECcAABAnAAAAAAAAAAAAAAAAAAAAAAAAAAAAAAAAAAAAAAAAAAAAABQAAAAAAAAAwMD/AAAAAABkAAAAMgAAAAAAAABkAAAAAAAAAH9/fwAKAAAAHwAAAFQAAABPgb0F////AQAAAAAAAAAAAAAAAAAAAAAAAAAAAAAAAAAAAAAAAAAAAAAAAH9/fwDu7OEDzMzMAMDA/wB/f38AAAAAAAAAAAAAAAAAAAAAAAAAAAAhAAAAGAAAABQAAACRLwAA1AAAAPsvAADEAQAAAAAAAA=="/>
                </a:ext>
              </a:extLst>
            </p:cNvSpPr>
            <p:nvPr/>
          </p:nvSpPr>
          <p:spPr>
            <a:xfrm>
              <a:off x="7732395" y="134620"/>
              <a:ext cx="67310" cy="152400"/>
            </a:xfrm>
            <a:custGeom>
              <a:avLst/>
              <a:gdLst/>
              <a:ahLst/>
              <a:cxnLst/>
              <a:rect l="0" t="0" r="67310" b="152400"/>
              <a:pathLst>
                <a:path w="67310" h="152400">
                  <a:moveTo>
                    <a:pt x="0" y="0"/>
                  </a:moveTo>
                  <a:lnTo>
                    <a:pt x="67056" y="152400"/>
                  </a:lnTo>
                </a:path>
              </a:pathLst>
            </a:custGeom>
            <a:noFill/>
            <a:ln w="38100" cap="flat" cmpd="sng" algn="ctr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30" name="object 27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QQggZ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Q8AAFgLAADvNAAApScAAAAAAAA="/>
                </a:ext>
              </a:extLst>
            </p:cNvPicPr>
            <p:nvPr/>
          </p:nvPicPr>
          <p:blipFill>
            <a:blip xmlns:r="http://schemas.openxmlformats.org/officeDocument/2006/relationships" r:embed="rId7"/>
            <a:stretch>
              <a:fillRect/>
            </a:stretch>
          </p:blipFill>
          <p:spPr>
            <a:xfrm>
              <a:off x="2555875" y="1844040"/>
              <a:ext cx="6049010" cy="46005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9" name="object 28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P9mAA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DTkL8sMAAAAEAAAAAAAAAAAAAAAAAAAAAAAAAAeAAAAaAAAAAAAAAAAAAAAAAAAAAAAAAAAAAAAECcAABAnAAAAAAAAAAAAAAAAAAAAAAAAAAAAAAAAAAAAAAAAAAAAABQAAAAAAAAAwMD/AAAAAABkAAAAMgAAAAAAAABkAAAAAAAAAH9/fwAKAAAAHwAAAFQAAABPgb0F////AQAAAAAAAAAAAAAAAAAAAAAAAAAAAAAAAAAAAAAAAAAA/2YAAH9/fwDu7OEDzMzMAMDA/wB/f38AAAAAAAAAAAAAAAAAAAAAAAAAAAAhAAAAGAAAABQAAACMDwAAKwsAABw1AADTJwAAAAAAAA=="/>
                </a:ext>
              </a:extLst>
            </p:cNvSpPr>
            <p:nvPr/>
          </p:nvSpPr>
          <p:spPr>
            <a:xfrm>
              <a:off x="2527300" y="1815465"/>
              <a:ext cx="6106160" cy="4658360"/>
            </a:xfrm>
            <a:custGeom>
              <a:avLst/>
              <a:gdLst/>
              <a:ahLst/>
              <a:cxnLst/>
              <a:rect l="0" t="0" r="6106160" b="4658360"/>
              <a:pathLst>
                <a:path w="6106160" h="4658360">
                  <a:moveTo>
                    <a:pt x="0" y="4658106"/>
                  </a:moveTo>
                  <a:lnTo>
                    <a:pt x="6105907" y="4658106"/>
                  </a:lnTo>
                  <a:lnTo>
                    <a:pt x="6105907" y="0"/>
                  </a:lnTo>
                  <a:lnTo>
                    <a:pt x="0" y="0"/>
                  </a:lnTo>
                  <a:lnTo>
                    <a:pt x="0" y="4658106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sp>
          <p:nvSpPr>
            <p:cNvPr id="28" name="object 29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EAAAAAAAAAgICA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E0TgUAMAAAAEAAAAAAAAAAAAAAAAAAAAAAAAAAeAAAAaAAAAAAAAAAAAAAAAAAAAAAAAAAAAAAAECcAABAnAAAAAAAAAAAAAAAAAAAAAAAAAAAAAAAAAAAAAAAAAAAAABQAAAAAAAAAwMD/AAAAAABkAAAAMgAAAAAAAABkAAAAAAAAAH9/fwAKAAAAHwAAAFQAAACAgIAA////AQAAAAAAAAAAAAAAAAAAAAAAAAAAAAAAAAAAAAAAAAAAAAAAAn9/fwDu7OEDzMzMAMDA/wB/f38AAAAAAAAAAAAAAAAAAAAAAAAAAAAhAAAAGAAAABQAAACdAwAAqwMAAHslAAB6IQAAAAAAAA=="/>
                </a:ext>
              </a:extLst>
            </p:cNvSpPr>
            <p:nvPr/>
          </p:nvSpPr>
          <p:spPr>
            <a:xfrm>
              <a:off x="587375" y="596265"/>
              <a:ext cx="5505450" cy="4845685"/>
            </a:xfrm>
            <a:custGeom>
              <a:avLst/>
              <a:gdLst/>
              <a:ahLst/>
              <a:cxnLst/>
              <a:rect l="0" t="0" r="5505450" b="4845685"/>
              <a:pathLst>
                <a:path w="5505450" h="4845685">
                  <a:moveTo>
                    <a:pt x="5505323" y="0"/>
                  </a:moveTo>
                  <a:lnTo>
                    <a:pt x="5299303" y="0"/>
                  </a:lnTo>
                  <a:lnTo>
                    <a:pt x="5266842" y="28575"/>
                  </a:lnTo>
                  <a:lnTo>
                    <a:pt x="5234368" y="57150"/>
                  </a:lnTo>
                  <a:lnTo>
                    <a:pt x="4056380" y="1093851"/>
                  </a:lnTo>
                  <a:lnTo>
                    <a:pt x="1824228" y="1093851"/>
                  </a:lnTo>
                  <a:lnTo>
                    <a:pt x="1824228" y="3058287"/>
                  </a:lnTo>
                  <a:lnTo>
                    <a:pt x="57150" y="4613529"/>
                  </a:lnTo>
                  <a:lnTo>
                    <a:pt x="28575" y="4638675"/>
                  </a:lnTo>
                  <a:lnTo>
                    <a:pt x="0" y="4663821"/>
                  </a:lnTo>
                  <a:lnTo>
                    <a:pt x="0" y="4845177"/>
                  </a:lnTo>
                  <a:lnTo>
                    <a:pt x="143713" y="4718685"/>
                  </a:lnTo>
                  <a:lnTo>
                    <a:pt x="1929003" y="3147441"/>
                  </a:lnTo>
                  <a:lnTo>
                    <a:pt x="1929003" y="1198626"/>
                  </a:lnTo>
                  <a:lnTo>
                    <a:pt x="4143375" y="1198626"/>
                  </a:lnTo>
                  <a:lnTo>
                    <a:pt x="5505323" y="0"/>
                  </a:lnTo>
                  <a:close/>
                </a:path>
              </a:pathLst>
            </a:custGeom>
            <a:solidFill>
              <a:srgbClr val="808080"/>
            </a:solidFill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7" name="object 30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h+oIQ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UgMAAGADAACMJAAAnSAAAAAAAAA="/>
                </a:ext>
              </a:extLst>
            </p:cNvPicPr>
            <p:nvPr/>
          </p:nvPicPr>
          <p:blipFill>
            <a:blip xmlns:r="http://schemas.openxmlformats.org/officeDocument/2006/relationships" r:embed="rId8"/>
            <a:stretch>
              <a:fillRect/>
            </a:stretch>
          </p:blipFill>
          <p:spPr>
            <a:xfrm>
              <a:off x="539750" y="548640"/>
              <a:ext cx="5401310" cy="4752975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sp>
          <p:nvSpPr>
            <p:cNvPr id="26" name="object 31"/>
            <p:cNvSpPr>
              <a:extLst>
                <a:ext uri="smNativeData">
                  <pr:smNativeData xmlns:pr="smNativeData" val="SMDATA_12_2XQYZxMAAAAlAAAACwAAAA0AAAAAAAAAAAA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BAAAAAAAAAAAA/wBaAAAAAQAAACMAAAAjAAAAIwAAAB4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K+pOVwMAAAAEAAAAAAAAAAAAAAAAAAAAAAAAAAeAAAAaAAAAAAAAAAAAAAAAAAAAAAAAAAAAAAAECcAABAnAAAAAAAAAAAAAAAAAAAAAAAAAAAAAAAAAAAAAAAAAAAAABQAAAAAAAAAwMD/AAAAAABkAAAAMgAAAAAAAABkAAAAAAAAAH9/fwAKAAAAHwAAAFQAAABPgb0F////AQAAAAAAAAAAAAAAAAAAAAAAAAAAAAAAAAAAAAAAAAAAAAD/AH9/fwDu7OEDzMzMAMDA/wB/f38AAAAAAAAAAAAAAAAAAAAAAAAAAAAhAAAAGAAAABQAAABSAwAAYAMAAIwkAACeIAAAAAAAAA=="/>
                </a:ext>
              </a:extLst>
            </p:cNvSpPr>
            <p:nvPr/>
          </p:nvSpPr>
          <p:spPr>
            <a:xfrm>
              <a:off x="539750" y="548640"/>
              <a:ext cx="5401310" cy="4753610"/>
            </a:xfrm>
            <a:custGeom>
              <a:avLst/>
              <a:gdLst/>
              <a:ahLst/>
              <a:cxnLst/>
              <a:rect l="0" t="0" r="5401310" b="4753610"/>
              <a:pathLst>
                <a:path w="5401310" h="4753610">
                  <a:moveTo>
                    <a:pt x="0" y="0"/>
                  </a:moveTo>
                  <a:lnTo>
                    <a:pt x="0" y="4753356"/>
                  </a:lnTo>
                  <a:lnTo>
                    <a:pt x="1871853" y="3105912"/>
                  </a:lnTo>
                  <a:lnTo>
                    <a:pt x="1871853" y="1141476"/>
                  </a:lnTo>
                  <a:lnTo>
                    <a:pt x="4104004" y="1141476"/>
                  </a:lnTo>
                  <a:lnTo>
                    <a:pt x="540105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7150" cap="flat" cmpd="sng" algn="ctr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ru-ru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-52"/>
                  <a:ea typeface="Calibri" pitchFamily="2" charset="-52"/>
                  <a:cs typeface="Calibri" pitchFamily="2" charset="-52"/>
                </a:defRPr>
              </a:lvl5pPr>
            </a:lstStyle>
            <a:p>
              <a: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1" spc="0" baseline="0">
                  <a:solidFill>
                    <a:schemeClr val="tx1"/>
                  </a:solidFill>
                  <a:latin typeface="Calibri" pitchFamily="2" charset="-52"/>
                  <a:ea typeface="Calibri" pitchFamily="2" charset="-52"/>
                  <a:cs typeface="Calibri" pitchFamily="2" charset="-52"/>
                </a:defRPr>
              </a:pPr>
            </a:p>
          </p:txBody>
        </p:sp>
        <p:pic>
          <p:nvPicPr>
            <p:cNvPr id="25" name="object 32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79jgX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cAUAAPUFAAA9EgAAmREAAAAAAAA="/>
                </a:ext>
              </a:extLst>
            </p:cNvPicPr>
            <p:nvPr/>
          </p:nvPicPr>
          <p:blipFill>
            <a:blip xmlns:r="http://schemas.openxmlformats.org/officeDocument/2006/relationships" r:embed="rId9"/>
            <a:stretch>
              <a:fillRect/>
            </a:stretch>
          </p:blipFill>
          <p:spPr>
            <a:xfrm>
              <a:off x="883920" y="968375"/>
              <a:ext cx="2080895" cy="18923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r="http://schemas.openxmlformats.org/officeDocument/2006/relationships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gSRL8DAAAABAAAAAAAAAAAAAAAAAAAAAAAAAAHgAAAGgAAAAAAAAAAAAAAAAAAAAAAAAAAAAAABAnAAAQJwAAAAAAAAAAAAAAAAAAAAAAAAAAAAAAAAAAAAAAAAAAAAAUAAAAAAAAAMDA/wAAAAAAZAAAADIAAAAAAAAAZAAAAAAAAAB/f38ACgAAAB8AAABUAAAAT4G9Bf///wEAAAAAAAAAAAAAAAAAAAAAAAAAAAAAAAAAAAAAAAAAAAAAAAJ/f38A7uzhA8zMzADAwP8Af39/AAAAAAAAAAAAAAAAAP///wAAAAAAIQAAABgAAAAUAAAA/wEAAJoBAADSNQAAhicAABAAAAA="/>
              </a:ext>
            </a:extLst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324485" y="260350"/>
            <a:ext cx="8424545" cy="616458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p="http://schemas.openxmlformats.org/presentationml/2006/main" xmlns:r="http://schemas.openxmlformats.org/officeDocument/2006/relationships" xmlns:a="http://schemas.openxmlformats.org/drawing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>
            <a:extLst>
              <a:ext uri="smNativeData">
                <pr:smNativeData xmlns:pr="smNativeData" val="SMDATA_6_2XQYZxMAAAAlAAAAAQAAAA8BAAAAkAAAAEgAAACQAAAASAAAAAAAAAAAAAAAAAAAABcAAAAUAAAAAAAAAAAAAAD/fwAA/38AAAAAAAAJAAAABAAAAEEAQQAMAAAAEAAAAAAAAAAAAAAAAAAAAAAAAAAfAAAAVAAAAAAAAAAAAAAAAAAAAAAAAAAAAAAAAAAAAAAAAAAAAAAAAAAAAAAAAAAAAAAAAAAAAAAAAAAAAAAAAAAAAAAAAAAAAAAAAAAAAAAAAAAAAAAAAAAAACEAAAAYAAAAFAAAAAAAAAAAAAAAQDgAADAqAAAQAAAA"/>
              </a:ext>
            </a:extLst>
          </p:cNvGrpSpPr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6" name="object 3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CUz2M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AAAAABAOAAAMCoAAAAAAAA="/>
                </a:ext>
              </a:extLst>
            </p:cNvPicPr>
            <p:nvPr/>
          </p:nvPicPr>
          <p:blipFill>
            <a:blip xmlns:r="http://schemas.openxmlformats.org/officeDocument/2006/relationships" r:embed="rId2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5" name="object 4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GgfAABAOAAAMCoAAAAAAAA="/>
                </a:ext>
              </a:extLst>
            </p:cNvPicPr>
            <p:nvPr/>
          </p:nvPicPr>
          <p:blipFill>
            <a:blip xmlns:r="http://schemas.openxmlformats.org/officeDocument/2006/relationships" r:embed="rId3"/>
            <a:stretch>
              <a:fillRect/>
            </a:stretch>
          </p:blipFill>
          <p:spPr>
            <a:xfrm>
              <a:off x="0" y="5105400"/>
              <a:ext cx="9144000" cy="17526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4" name="object 5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BRUYGe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AAAAABAOAAAaB8AAAAAAAA="/>
                </a:ext>
              </a:extLst>
            </p:cNvPicPr>
            <p:nvPr/>
          </p:nvPicPr>
          <p:blipFill>
            <a:blip xmlns:r="http://schemas.openxmlformats.org/officeDocument/2006/relationships" r:embed="rId4"/>
            <a:stretch>
              <a:fillRect/>
            </a:stretch>
          </p:blipFill>
          <p:spPr>
            <a:xfrm>
              <a:off x="0" y="0"/>
              <a:ext cx="9144000" cy="5105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  <p:pic>
          <p:nvPicPr>
            <p:cNvPr id="3" name="object 6"/>
            <p:cNvPicPr>
              <a:extLst>
                <a:ext uri="smNativeData">
  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1r3/d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AAAAANgJAABAOAAAQCkAAAAAAAA="/>
                </a:ext>
              </a:extLst>
            </p:cNvPicPr>
            <p:nvPr/>
          </p:nvPicPr>
          <p:blipFill>
            <a:blip xmlns:r="http://schemas.openxmlformats.org/officeDocument/2006/relationships" r:embed="rId5"/>
            <a:stretch>
              <a:fillRect/>
            </a:stretch>
          </p:blipFill>
          <p:spPr>
            <a:xfrm>
              <a:off x="0" y="1600200"/>
              <a:ext cx="9144000" cy="51054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</p:pic>
      </p:grpSp>
      <p:pic>
        <p:nvPicPr>
          <p:cNvPr id="7" name="object 7"/>
          <p:cNvPicPr>
            <a:extLst>
              <a:ext uri="smNativeData">
                <pr:smNativeData xmlns:pr="smNativeData" val="SMDATA_14_2XQYZxMAAAAlAAAAEQAAAA0AAAAAkAAAAEgAAACQAAAAS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AcAAAA4AAAAAAAAAAAAAAAAAAAA////AAAAAAAAAAAAAAAAAAAAAAAAAAAAAAAAAAAAAABkAAAAZAAAAAAAAAAjAAAABAAAAGQAAAAXAAAAFAAAAAAAAAAAAAAA/38AAP9/AAAAAAAACQAAAAQAAADXDzNn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gYAAGMKAAAwLgAABREAABAAAAA="/>
              </a:ext>
            </a:extLst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1037590" y="1688465"/>
            <a:ext cx="6470650" cy="107823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</p:pic>
      <p:sp>
        <p:nvSpPr>
          <p:cNvPr id="8" name="object 8"/>
          <p:cNvSpPr>
            <a:spLocks noGrp="1" noChangeArrowheads="1"/>
            <a:extLst>
              <a:ext uri="smNativeData">
                <pr:smNativeData xmlns:pr="smNativeData" val="SMDATA_12_2XQYZxMAAAAlAAAAZAAAAA0AAAAAAAAAABQAAAAAAAAAAAAAAAAAAAAAAAAAAAAAAAEAAABQAAAAAAAAAAAA4D8AAAAAAADgPwAAAAAAAOA/AAAAAAAA4D8AAAAAAADgPwAAAAAAAOA/AAAAAAAA4D8AAAAAAADgPwAAAAAAAOA/AAAAAAAA4D8CAAAAjAAAAAAAAAAAAAAAT4G9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u7OE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AAAAAFAAAAAQAAAAAAAAAAAAAAAAAAAAAAAAAAAAAAAAAAAAAAAAAAAAAAAn9/fwAAAAADzMzMAMDA/wB/f38AAAAAAAAAAAAAAAAAAAAAAAAAAAAhAAAAGAAAABQAAAClAgAAjQMAAEwuAADXCwAAEAAAAA=="/>
              </a:ext>
            </a:extLst>
          </p:cNvSpPr>
          <p:nvPr>
            <p:ph type="title"/>
          </p:nvPr>
        </p:nvSpPr>
        <p:spPr>
          <a:xfrm>
            <a:off x="429895" y="577215"/>
            <a:ext cx="7096125" cy="1347470"/>
          </a:xfrm>
          <a:prstGeom prst="rect">
            <a:avLst/>
          </a:prstGeom>
          <a:noFill/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0" tIns="12700" rIns="0" bIns="0" numCol="1" anchor="t">
            <a:prstTxWarp prst="textNoShape">
              <a:avLst/>
            </a:prstTxWarp>
          </a:bodyPr>
          <a:lstStyle/>
          <a:p>
            <a:pPr marL="612140" marR="0" indent="0" algn="l" defTabSz="914400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  <a:tabLst/>
              <a:defRPr sz="6600" b="1" i="0" u="none" strike="noStrike" kern="1" spc="0" baseline="0">
                <a:solidFill>
                  <a:srgbClr val="00AF50"/>
                </a:solidFill>
                <a:latin typeface="Trebuchet MS" pitchFamily="2" charset="-52"/>
                <a:ea typeface="Trebuchet MS" pitchFamily="2" charset="-52"/>
                <a:cs typeface="Trebuchet MS" pitchFamily="2" charset="-52"/>
              </a:defRPr>
            </a:pPr>
            <a:r>
              <a:rPr sz="8450" b="0">
                <a:solidFill>
                  <a:srgbClr val="C3250B"/>
                </a:solidFill>
                <a:latin typeface="Georgia" pitchFamily="1" charset="-52"/>
                <a:ea typeface="Trebuchet MS" pitchFamily="2" charset="-52"/>
                <a:cs typeface="Georgia" pitchFamily="1" charset="-52"/>
              </a:rPr>
              <a:t>*</a:t>
            </a:r>
            <a:r>
              <a:t>БИБЛИОТЕКА</a:t>
            </a:r>
            <a:endParaRPr sz="8450">
              <a:latin typeface="Georgia" pitchFamily="1" charset="-52"/>
              <a:ea typeface="Trebuchet MS" pitchFamily="2" charset="-52"/>
              <a:cs typeface="Georgia" pitchFamily="1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cp:keywords/>
  <dc:description/>
  <cp:lastModifiedBy>026</cp:lastModifiedBy>
  <cp:revision>0</cp:revision>
  <dcterms:created xsi:type="dcterms:W3CDTF">2024-10-21T12:50:58Z</dcterms:created>
  <dcterms:modified xsi:type="dcterms:W3CDTF">2024-10-23T08:00:25Z</dcterms:modified>
</cp:coreProperties>
</file>